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48" r:id="rId1"/>
  </p:sldMasterIdLst>
  <p:notesMasterIdLst>
    <p:notesMasterId r:id="rId58"/>
  </p:notesMasterIdLst>
  <p:handoutMasterIdLst>
    <p:handoutMasterId r:id="rId59"/>
  </p:handoutMasterIdLst>
  <p:sldIdLst>
    <p:sldId id="506" r:id="rId2"/>
    <p:sldId id="524" r:id="rId3"/>
    <p:sldId id="510" r:id="rId4"/>
    <p:sldId id="511" r:id="rId5"/>
    <p:sldId id="512" r:id="rId6"/>
    <p:sldId id="557" r:id="rId7"/>
    <p:sldId id="560" r:id="rId8"/>
    <p:sldId id="568" r:id="rId9"/>
    <p:sldId id="569" r:id="rId10"/>
    <p:sldId id="633" r:id="rId11"/>
    <p:sldId id="582" r:id="rId12"/>
    <p:sldId id="634" r:id="rId13"/>
    <p:sldId id="540" r:id="rId14"/>
    <p:sldId id="541" r:id="rId15"/>
    <p:sldId id="631" r:id="rId16"/>
    <p:sldId id="632" r:id="rId17"/>
    <p:sldId id="514" r:id="rId18"/>
    <p:sldId id="525" r:id="rId19"/>
    <p:sldId id="515" r:id="rId20"/>
    <p:sldId id="583" r:id="rId21"/>
    <p:sldId id="584" r:id="rId22"/>
    <p:sldId id="596" r:id="rId23"/>
    <p:sldId id="597" r:id="rId24"/>
    <p:sldId id="598" r:id="rId25"/>
    <p:sldId id="600" r:id="rId26"/>
    <p:sldId id="601" r:id="rId27"/>
    <p:sldId id="602" r:id="rId28"/>
    <p:sldId id="543" r:id="rId29"/>
    <p:sldId id="542" r:id="rId30"/>
    <p:sldId id="561" r:id="rId31"/>
    <p:sldId id="565" r:id="rId32"/>
    <p:sldId id="566" r:id="rId33"/>
    <p:sldId id="516" r:id="rId34"/>
    <p:sldId id="573" r:id="rId35"/>
    <p:sldId id="676" r:id="rId36"/>
    <p:sldId id="574" r:id="rId37"/>
    <p:sldId id="677" r:id="rId38"/>
    <p:sldId id="577" r:id="rId39"/>
    <p:sldId id="678" r:id="rId40"/>
    <p:sldId id="578" r:id="rId41"/>
    <p:sldId id="679" r:id="rId42"/>
    <p:sldId id="576" r:id="rId43"/>
    <p:sldId id="579" r:id="rId44"/>
    <p:sldId id="526" r:id="rId45"/>
    <p:sldId id="518" r:id="rId46"/>
    <p:sldId id="635" r:id="rId47"/>
    <p:sldId id="637" r:id="rId48"/>
    <p:sldId id="636" r:id="rId49"/>
    <p:sldId id="590" r:id="rId50"/>
    <p:sldId id="591" r:id="rId51"/>
    <p:sldId id="603" r:id="rId52"/>
    <p:sldId id="527" r:id="rId53"/>
    <p:sldId id="520" r:id="rId54"/>
    <p:sldId id="519" r:id="rId55"/>
    <p:sldId id="521" r:id="rId56"/>
    <p:sldId id="528" r:id="rId57"/>
  </p:sldIdLst>
  <p:sldSz cx="12192000" cy="6858000"/>
  <p:notesSz cx="6858000" cy="9144000"/>
  <p:embeddedFontLst>
    <p:embeddedFont>
      <p:font typeface="BatangChe" panose="02030609000101010101" pitchFamily="49" charset="-127"/>
      <p:regular r:id="rId60"/>
    </p:embeddedFont>
    <p:embeddedFont>
      <p:font typeface="Calibri" panose="020F0502020204030204" pitchFamily="34" charset="0"/>
      <p:regular r:id="rId61"/>
      <p:bold r:id="rId62"/>
      <p:italic r:id="rId63"/>
      <p:boldItalic r:id="rId64"/>
    </p:embeddedFont>
    <p:embeddedFont>
      <p:font typeface="Impact" panose="020B0806030902050204" pitchFamily="34" charset="0"/>
      <p:regular r:id="rId65"/>
    </p:embeddedFont>
    <p:embeddedFont>
      <p:font typeface="等线" panose="02010600030101010101" pitchFamily="2" charset="-122"/>
      <p:regular r:id="rId66"/>
      <p:bold r:id="rId67"/>
    </p:embeddedFont>
    <p:embeddedFont>
      <p:font typeface="黑体" panose="02010609060101010101" pitchFamily="49" charset="-122"/>
      <p:regular r:id="rId68"/>
    </p:embeddedFont>
    <p:embeddedFont>
      <p:font typeface="微软雅黑" panose="020B0503020204020204" pitchFamily="34" charset="-122"/>
      <p:regular r:id="rId69"/>
      <p:bold r:id="rId70"/>
    </p:embeddedFont>
  </p:embeddedFontLst>
  <p:custDataLst>
    <p:tags r:id="rId7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B1C9"/>
    <a:srgbClr val="292929"/>
    <a:srgbClr val="D01438"/>
    <a:srgbClr val="1E2936"/>
    <a:srgbClr val="101947"/>
    <a:srgbClr val="1339A1"/>
    <a:srgbClr val="12BCE2"/>
    <a:srgbClr val="9A33D1"/>
    <a:srgbClr val="33B9DB"/>
    <a:srgbClr val="1754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860" autoAdjust="0"/>
    <p:restoredTop sz="94660"/>
  </p:normalViewPr>
  <p:slideViewPr>
    <p:cSldViewPr snapToGrid="0">
      <p:cViewPr varScale="1">
        <p:scale>
          <a:sx n="114" d="100"/>
          <a:sy n="114" d="100"/>
        </p:scale>
        <p:origin x="100" y="1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4.fntdata"/><Relationship Id="rId68"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font" Target="fonts/font7.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2023/10/18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25A8C7-CC1A-4A08-9B4B-31F43B054C7F}" type="datetimeFigureOut">
              <a:rPr lang="zh-CN" altLang="en-US" smtClean="0"/>
              <a:t>2023/10/18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E1B693-632D-4080-9CF6-EA28B66DC80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854199"/>
            <a:ext cx="9144000" cy="1655763"/>
          </a:xfrm>
        </p:spPr>
        <p:txBody>
          <a:bodyPr anchor="b">
            <a:normAutofit/>
          </a:bodyPr>
          <a:lstStyle>
            <a:lvl1pPr algn="ctr">
              <a:defRPr sz="7200" b="0"/>
            </a:lvl1pPr>
          </a:lstStyle>
          <a:p>
            <a:r>
              <a:rPr lang="zh-CN" altLang="en-US" dirty="0"/>
              <a:t>单击此处编辑标题</a:t>
            </a:r>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2023/10/18</a:t>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2023/10/18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rot="1514436">
            <a:off x="6300718" y="-2601021"/>
            <a:ext cx="8977380" cy="5533714"/>
          </a:xfrm>
          <a:prstGeom prst="rect">
            <a:avLst/>
          </a:prstGeom>
        </p:spPr>
      </p:pic>
      <p:pic>
        <p:nvPicPr>
          <p:cNvPr id="4" name="图片 3"/>
          <p:cNvPicPr>
            <a:picLocks noChangeAspect="1"/>
          </p:cNvPicPr>
          <p:nvPr userDrawn="1"/>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rot="1514436">
            <a:off x="-3474272" y="5204830"/>
            <a:ext cx="8977380" cy="5533714"/>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3" name="矩形 2"/>
          <p:cNvSpPr/>
          <p:nvPr userDrawn="1"/>
        </p:nvSpPr>
        <p:spPr>
          <a:xfrm>
            <a:off x="337499" y="279742"/>
            <a:ext cx="11517001" cy="629883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6" name="等腰三角形 5"/>
          <p:cNvSpPr>
            <a:spLocks noChangeAspect="1"/>
          </p:cNvSpPr>
          <p:nvPr userDrawn="1"/>
        </p:nvSpPr>
        <p:spPr>
          <a:xfrm flipV="1">
            <a:off x="5916046" y="279742"/>
            <a:ext cx="359906" cy="31028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内页-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crush"/>
      </p:transition>
    </mc:Choice>
    <mc:Fallback xmlns="">
      <p:transition spd="slow" advTm="2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仅标题">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6756213" y="0"/>
            <a:ext cx="5435788" cy="6858003"/>
          </a:xfrm>
          <a:custGeom>
            <a:avLst/>
            <a:gdLst>
              <a:gd name="connsiteX0" fmla="*/ 2130130 w 5435788"/>
              <a:gd name="connsiteY0" fmla="*/ 0 h 6858002"/>
              <a:gd name="connsiteX1" fmla="*/ 5435788 w 5435788"/>
              <a:gd name="connsiteY1" fmla="*/ 0 h 6858002"/>
              <a:gd name="connsiteX2" fmla="*/ 5435788 w 5435788"/>
              <a:gd name="connsiteY2" fmla="*/ 6858002 h 6858002"/>
              <a:gd name="connsiteX3" fmla="*/ 0 w 5435788"/>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5435788" h="6858002">
                <a:moveTo>
                  <a:pt x="2130130" y="0"/>
                </a:moveTo>
                <a:lnTo>
                  <a:pt x="5435788" y="0"/>
                </a:lnTo>
                <a:lnTo>
                  <a:pt x="5435788" y="6858002"/>
                </a:lnTo>
                <a:lnTo>
                  <a:pt x="0" y="6858002"/>
                </a:lnTo>
                <a:close/>
              </a:path>
            </a:pathLst>
          </a:custGeom>
        </p:spPr>
        <p:txBody>
          <a:bodyPr wrap="square" lIns="68580" tIns="34290" rIns="68580" bIns="34290">
            <a:noAutofit/>
          </a:bodyPr>
          <a:lstStyle/>
          <a:p>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000" advTm="5000"/>
    </mc:Choice>
    <mc:Fallback xmlns="">
      <p:transition spd="slow" advTm="5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标题幻灯片">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矩形 1"/>
          <p:cNvSpPr/>
          <p:nvPr userDrawn="1"/>
        </p:nvSpPr>
        <p:spPr>
          <a:xfrm flipH="1">
            <a:off x="0" y="0"/>
            <a:ext cx="12192000" cy="6858000"/>
          </a:xfrm>
          <a:prstGeom prst="rect">
            <a:avLst/>
          </a:prstGeom>
          <a:gradFill>
            <a:gsLst>
              <a:gs pos="31000">
                <a:schemeClr val="accent1">
                  <a:lumMod val="5000"/>
                  <a:lumOff val="95000"/>
                  <a:alpha val="1900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transition advClick="0" advTm="1000">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0" name="Номер слайда"/>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2023/10/18</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DD7636-5BE1-44BC-BB5F-15739D9E18E1}" type="datetimeFigureOut">
              <a:rPr lang="zh-CN" altLang="en-US" smtClean="0"/>
              <a:t>2023/10/18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7C0E1D-24C4-406F-9615-DBDA8D2D1F93}" type="slidenum">
              <a:rPr lang="zh-CN" altLang="en-US" smtClean="0"/>
              <a:t>‹#›</a:t>
            </a:fld>
            <a:endParaRPr lang="zh-CN" altLang="en-US"/>
          </a:p>
        </p:txBody>
      </p:sp>
      <p:sp>
        <p:nvSpPr>
          <p:cNvPr id="5" name="标题 4"/>
          <p:cNvSpPr>
            <a:spLocks noGrp="1"/>
          </p:cNvSpPr>
          <p:nvPr>
            <p:ph type="title" hasCustomPrompt="1"/>
          </p:nvPr>
        </p:nvSpPr>
        <p:spPr>
          <a:xfrm>
            <a:off x="838200" y="2187443"/>
            <a:ext cx="10515600" cy="2483115"/>
          </a:xfrm>
        </p:spPr>
        <p:txBody>
          <a:bodyPr>
            <a:normAutofit/>
          </a:bodyPr>
          <a:lstStyle>
            <a:lvl1pPr algn="ctr">
              <a:defRPr sz="6000" b="0"/>
            </a:lvl1pPr>
          </a:lstStyle>
          <a:p>
            <a:r>
              <a:rPr lang="zh-CN" altLang="en-US" dirty="0"/>
              <a:t>单击此处编辑标题</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2023/10/18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2023/10/18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238500" y="2159000"/>
            <a:ext cx="5715000" cy="1382450"/>
          </a:xfrm>
        </p:spPr>
        <p:txBody>
          <a:bodyPr anchor="b" anchorCtr="0">
            <a:normAutofit/>
          </a:bodyPr>
          <a:lstStyle>
            <a:lvl1pPr algn="ctr">
              <a:defRPr sz="8000" b="0">
                <a:solidFill>
                  <a:schemeClr val="tx1"/>
                </a:solidFill>
              </a:defRPr>
            </a:lvl1pPr>
          </a:lstStyle>
          <a:p>
            <a:r>
              <a:rPr lang="zh-CN" altLang="en-US" dirty="0"/>
              <a:t>编辑标题</a:t>
            </a:r>
          </a:p>
        </p:txBody>
      </p:sp>
      <p:sp>
        <p:nvSpPr>
          <p:cNvPr id="3" name="日期占位符 2"/>
          <p:cNvSpPr>
            <a:spLocks noGrp="1"/>
          </p:cNvSpPr>
          <p:nvPr>
            <p:ph type="dt" sz="half" idx="10"/>
          </p:nvPr>
        </p:nvSpPr>
        <p:spPr/>
        <p:txBody>
          <a:bodyPr/>
          <a:lstStyle/>
          <a:p>
            <a:fld id="{20DD7636-5BE1-44BC-BB5F-15739D9E18E1}" type="datetimeFigureOut">
              <a:rPr lang="zh-CN" altLang="en-US" smtClean="0"/>
              <a:t>2023/10/18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87C0E1D-24C4-406F-9615-DBDA8D2D1F93}" type="slidenum">
              <a:rPr lang="zh-CN" altLang="en-US" smtClean="0"/>
              <a:t>‹#›</a:t>
            </a:fld>
            <a:endParaRPr lang="zh-CN" altLang="en-US"/>
          </a:p>
        </p:txBody>
      </p:sp>
      <p:sp>
        <p:nvSpPr>
          <p:cNvPr id="37" name="内容占位符 36"/>
          <p:cNvSpPr>
            <a:spLocks noGrp="1"/>
          </p:cNvSpPr>
          <p:nvPr>
            <p:ph sz="quarter" idx="13" hasCustomPrompt="1"/>
          </p:nvPr>
        </p:nvSpPr>
        <p:spPr>
          <a:xfrm>
            <a:off x="3238500" y="3733201"/>
            <a:ext cx="5715000" cy="1185937"/>
          </a:xfrm>
        </p:spPr>
        <p:txBody>
          <a:bodyPr>
            <a:normAutofit/>
          </a:bodyPr>
          <a:lstStyle>
            <a:lvl1pPr marL="0" indent="0" algn="ctr">
              <a:buNone/>
              <a:defRPr sz="3200">
                <a:solidFill>
                  <a:schemeClr val="tx1"/>
                </a:solidFill>
              </a:defRPr>
            </a:lvl1pPr>
          </a:lstStyle>
          <a:p>
            <a:pPr lvl="0"/>
            <a:r>
              <a:rPr lang="zh-CN" altLang="en-US" dirty="0"/>
              <a:t>编辑文本</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2023/10/18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713673"/>
            <a:ext cx="4681654" cy="1428161"/>
          </a:xfrm>
        </p:spPr>
        <p:txBody>
          <a:bodyPr anchor="t" anchorCtr="0">
            <a:normAutofit/>
          </a:bodyPr>
          <a:lstStyle>
            <a:lvl1pPr>
              <a:defRPr sz="3600"/>
            </a:lvl1pPr>
          </a:lstStyle>
          <a:p>
            <a:r>
              <a:rPr lang="zh-CN" altLang="en-US" dirty="0"/>
              <a:t>单击此处编辑标题</a:t>
            </a:r>
          </a:p>
        </p:txBody>
      </p:sp>
      <p:sp>
        <p:nvSpPr>
          <p:cNvPr id="3" name="图片占位符 2"/>
          <p:cNvSpPr>
            <a:spLocks noGrp="1" noChangeAspect="1"/>
          </p:cNvSpPr>
          <p:nvPr>
            <p:ph type="pic" idx="1"/>
          </p:nvPr>
        </p:nvSpPr>
        <p:spPr>
          <a:xfrm>
            <a:off x="5642517" y="713673"/>
            <a:ext cx="571188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8200" y="2313873"/>
            <a:ext cx="4681654"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2023/10/18</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8" y="365125"/>
            <a:ext cx="908901" cy="5811838"/>
          </a:xfrm>
        </p:spPr>
        <p:txBody>
          <a:bodyPr vert="eaVert">
            <a:normAutofit/>
          </a:bodyPr>
          <a:lstStyle>
            <a:lvl1pPr>
              <a:defRPr sz="4400"/>
            </a:lvl1pPr>
          </a:lstStyle>
          <a:p>
            <a:r>
              <a:rPr lang="zh-CN" altLang="en-US" dirty="0"/>
              <a:t>单击此处编辑标题</a:t>
            </a:r>
          </a:p>
        </p:txBody>
      </p:sp>
      <p:sp>
        <p:nvSpPr>
          <p:cNvPr id="3" name="竖排文字占位符 2"/>
          <p:cNvSpPr>
            <a:spLocks noGrp="1"/>
          </p:cNvSpPr>
          <p:nvPr>
            <p:ph type="body" orient="vert" idx="1"/>
          </p:nvPr>
        </p:nvSpPr>
        <p:spPr>
          <a:xfrm>
            <a:off x="838199" y="365125"/>
            <a:ext cx="9446443"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2023/10/18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ags" Target="../tags/tag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20"/>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21"/>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t>2023/10/18</a:t>
            </a:fld>
            <a:endParaRPr lang="zh-CN" altLang="en-US" dirty="0"/>
          </a:p>
        </p:txBody>
      </p:sp>
      <p:sp>
        <p:nvSpPr>
          <p:cNvPr id="10"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t>‹#›</a:t>
            </a:fld>
            <a:endParaRPr lang="zh-CN" altLang="en-US"/>
          </a:p>
        </p:txBody>
      </p:sp>
      <p:sp>
        <p:nvSpPr>
          <p:cNvPr id="2" name="KSO_TEMPLATE" hidden="1"/>
          <p:cNvSpPr/>
          <p:nvPr userDrawn="1">
            <p:custDataLst>
              <p:tags r:id="rId22"/>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00.xml"/><Relationship Id="rId7" Type="http://schemas.openxmlformats.org/officeDocument/2006/relationships/tags" Target="../tags/tag104.xml"/><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tags" Target="../tags/tag103.xml"/><Relationship Id="rId11" Type="http://schemas.openxmlformats.org/officeDocument/2006/relationships/image" Target="../media/image9.png"/><Relationship Id="rId5" Type="http://schemas.openxmlformats.org/officeDocument/2006/relationships/tags" Target="../tags/tag102.xml"/><Relationship Id="rId10" Type="http://schemas.openxmlformats.org/officeDocument/2006/relationships/image" Target="../media/image11.png"/><Relationship Id="rId4" Type="http://schemas.openxmlformats.org/officeDocument/2006/relationships/tags" Target="../tags/tag101.xml"/><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tags" Target="../tags/tag112.xml"/><Relationship Id="rId13" Type="http://schemas.openxmlformats.org/officeDocument/2006/relationships/image" Target="../media/image9.png"/><Relationship Id="rId3" Type="http://schemas.openxmlformats.org/officeDocument/2006/relationships/tags" Target="../tags/tag107.xml"/><Relationship Id="rId7" Type="http://schemas.openxmlformats.org/officeDocument/2006/relationships/tags" Target="../tags/tag111.xml"/><Relationship Id="rId12" Type="http://schemas.openxmlformats.org/officeDocument/2006/relationships/image" Target="../media/image14.png"/><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tags" Target="../tags/tag110.xml"/><Relationship Id="rId11" Type="http://schemas.openxmlformats.org/officeDocument/2006/relationships/image" Target="../media/image13.png"/><Relationship Id="rId5" Type="http://schemas.openxmlformats.org/officeDocument/2006/relationships/tags" Target="../tags/tag109.xml"/><Relationship Id="rId10" Type="http://schemas.openxmlformats.org/officeDocument/2006/relationships/image" Target="../media/image12.png"/><Relationship Id="rId4" Type="http://schemas.openxmlformats.org/officeDocument/2006/relationships/tags" Target="../tags/tag108.xml"/><Relationship Id="rId9"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15.xml"/><Relationship Id="rId7" Type="http://schemas.openxmlformats.org/officeDocument/2006/relationships/tags" Target="../tags/tag119.xml"/><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tags" Target="../tags/tag118.xml"/><Relationship Id="rId11" Type="http://schemas.openxmlformats.org/officeDocument/2006/relationships/image" Target="../media/image9.png"/><Relationship Id="rId5" Type="http://schemas.openxmlformats.org/officeDocument/2006/relationships/tags" Target="../tags/tag117.xml"/><Relationship Id="rId10" Type="http://schemas.openxmlformats.org/officeDocument/2006/relationships/image" Target="../media/image16.png"/><Relationship Id="rId4" Type="http://schemas.openxmlformats.org/officeDocument/2006/relationships/tags" Target="../tags/tag116.xml"/><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tags" Target="../tags/tag122.xml"/><Relationship Id="rId7" Type="http://schemas.openxmlformats.org/officeDocument/2006/relationships/image" Target="../media/image17.png"/><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slideLayout" Target="../slideLayouts/slideLayout2.xml"/><Relationship Id="rId5" Type="http://schemas.openxmlformats.org/officeDocument/2006/relationships/tags" Target="../tags/tag124.xml"/><Relationship Id="rId4" Type="http://schemas.openxmlformats.org/officeDocument/2006/relationships/tags" Target="../tags/tag123.xml"/></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27.xml"/><Relationship Id="rId7" Type="http://schemas.openxmlformats.org/officeDocument/2006/relationships/tags" Target="../tags/tag131.xml"/><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tags" Target="../tags/tag130.xml"/><Relationship Id="rId5" Type="http://schemas.openxmlformats.org/officeDocument/2006/relationships/tags" Target="../tags/tag129.xml"/><Relationship Id="rId4" Type="http://schemas.openxmlformats.org/officeDocument/2006/relationships/tags" Target="../tags/tag128.xml"/></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34.xml"/><Relationship Id="rId7" Type="http://schemas.openxmlformats.org/officeDocument/2006/relationships/tags" Target="../tags/tag138.xml"/><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tags" Target="../tags/tag137.xml"/><Relationship Id="rId5" Type="http://schemas.openxmlformats.org/officeDocument/2006/relationships/tags" Target="../tags/tag136.xml"/><Relationship Id="rId4" Type="http://schemas.openxmlformats.org/officeDocument/2006/relationships/tags" Target="../tags/tag135.xml"/></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41.xml"/><Relationship Id="rId7" Type="http://schemas.openxmlformats.org/officeDocument/2006/relationships/tags" Target="../tags/tag145.xml"/><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tags" Target="../tags/tag144.xml"/><Relationship Id="rId5" Type="http://schemas.openxmlformats.org/officeDocument/2006/relationships/tags" Target="../tags/tag143.xml"/><Relationship Id="rId4" Type="http://schemas.openxmlformats.org/officeDocument/2006/relationships/tags" Target="../tags/tag142.xml"/></Relationships>
</file>

<file path=ppt/slides/_rels/slide17.xml.rels><?xml version="1.0" encoding="UTF-8" standalone="yes"?>
<Relationships xmlns="http://schemas.openxmlformats.org/package/2006/relationships"><Relationship Id="rId8" Type="http://schemas.openxmlformats.org/officeDocument/2006/relationships/tags" Target="../tags/tag153.xml"/><Relationship Id="rId13" Type="http://schemas.openxmlformats.org/officeDocument/2006/relationships/tags" Target="../tags/tag158.xml"/><Relationship Id="rId18" Type="http://schemas.openxmlformats.org/officeDocument/2006/relationships/tags" Target="../tags/tag163.xml"/><Relationship Id="rId3" Type="http://schemas.openxmlformats.org/officeDocument/2006/relationships/tags" Target="../tags/tag148.xml"/><Relationship Id="rId21" Type="http://schemas.openxmlformats.org/officeDocument/2006/relationships/tags" Target="../tags/tag166.xml"/><Relationship Id="rId7" Type="http://schemas.openxmlformats.org/officeDocument/2006/relationships/tags" Target="../tags/tag152.xml"/><Relationship Id="rId12" Type="http://schemas.openxmlformats.org/officeDocument/2006/relationships/tags" Target="../tags/tag157.xml"/><Relationship Id="rId17" Type="http://schemas.openxmlformats.org/officeDocument/2006/relationships/tags" Target="../tags/tag162.xml"/><Relationship Id="rId2" Type="http://schemas.openxmlformats.org/officeDocument/2006/relationships/tags" Target="../tags/tag147.xml"/><Relationship Id="rId16" Type="http://schemas.openxmlformats.org/officeDocument/2006/relationships/tags" Target="../tags/tag161.xml"/><Relationship Id="rId20" Type="http://schemas.openxmlformats.org/officeDocument/2006/relationships/tags" Target="../tags/tag165.xml"/><Relationship Id="rId1" Type="http://schemas.openxmlformats.org/officeDocument/2006/relationships/tags" Target="../tags/tag146.xml"/><Relationship Id="rId6" Type="http://schemas.openxmlformats.org/officeDocument/2006/relationships/tags" Target="../tags/tag151.xml"/><Relationship Id="rId11" Type="http://schemas.openxmlformats.org/officeDocument/2006/relationships/tags" Target="../tags/tag156.xml"/><Relationship Id="rId24" Type="http://schemas.openxmlformats.org/officeDocument/2006/relationships/image" Target="../media/image9.png"/><Relationship Id="rId5" Type="http://schemas.openxmlformats.org/officeDocument/2006/relationships/tags" Target="../tags/tag150.xml"/><Relationship Id="rId15" Type="http://schemas.openxmlformats.org/officeDocument/2006/relationships/tags" Target="../tags/tag160.xml"/><Relationship Id="rId23" Type="http://schemas.openxmlformats.org/officeDocument/2006/relationships/slideLayout" Target="../slideLayouts/slideLayout2.xml"/><Relationship Id="rId10" Type="http://schemas.openxmlformats.org/officeDocument/2006/relationships/tags" Target="../tags/tag155.xml"/><Relationship Id="rId19" Type="http://schemas.openxmlformats.org/officeDocument/2006/relationships/tags" Target="../tags/tag164.xml"/><Relationship Id="rId4" Type="http://schemas.openxmlformats.org/officeDocument/2006/relationships/tags" Target="../tags/tag149.xml"/><Relationship Id="rId9" Type="http://schemas.openxmlformats.org/officeDocument/2006/relationships/tags" Target="../tags/tag154.xml"/><Relationship Id="rId14" Type="http://schemas.openxmlformats.org/officeDocument/2006/relationships/tags" Target="../tags/tag159.xml"/><Relationship Id="rId22" Type="http://schemas.openxmlformats.org/officeDocument/2006/relationships/tags" Target="../tags/tag16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168.xml"/></Relationships>
</file>

<file path=ppt/slides/_rels/slide19.xml.rels><?xml version="1.0" encoding="UTF-8" standalone="yes"?>
<Relationships xmlns="http://schemas.openxmlformats.org/package/2006/relationships"><Relationship Id="rId13" Type="http://schemas.openxmlformats.org/officeDocument/2006/relationships/tags" Target="../tags/tag181.xml"/><Relationship Id="rId18" Type="http://schemas.openxmlformats.org/officeDocument/2006/relationships/tags" Target="../tags/tag186.xml"/><Relationship Id="rId26" Type="http://schemas.openxmlformats.org/officeDocument/2006/relationships/tags" Target="../tags/tag194.xml"/><Relationship Id="rId21" Type="http://schemas.openxmlformats.org/officeDocument/2006/relationships/tags" Target="../tags/tag189.xml"/><Relationship Id="rId34" Type="http://schemas.openxmlformats.org/officeDocument/2006/relationships/tags" Target="../tags/tag202.xml"/><Relationship Id="rId7" Type="http://schemas.openxmlformats.org/officeDocument/2006/relationships/tags" Target="../tags/tag175.xml"/><Relationship Id="rId12" Type="http://schemas.openxmlformats.org/officeDocument/2006/relationships/tags" Target="../tags/tag180.xml"/><Relationship Id="rId17" Type="http://schemas.openxmlformats.org/officeDocument/2006/relationships/tags" Target="../tags/tag185.xml"/><Relationship Id="rId25" Type="http://schemas.openxmlformats.org/officeDocument/2006/relationships/tags" Target="../tags/tag193.xml"/><Relationship Id="rId33" Type="http://schemas.openxmlformats.org/officeDocument/2006/relationships/tags" Target="../tags/tag201.xml"/><Relationship Id="rId2" Type="http://schemas.openxmlformats.org/officeDocument/2006/relationships/tags" Target="../tags/tag170.xml"/><Relationship Id="rId16" Type="http://schemas.openxmlformats.org/officeDocument/2006/relationships/tags" Target="../tags/tag184.xml"/><Relationship Id="rId20" Type="http://schemas.openxmlformats.org/officeDocument/2006/relationships/tags" Target="../tags/tag188.xml"/><Relationship Id="rId29" Type="http://schemas.openxmlformats.org/officeDocument/2006/relationships/tags" Target="../tags/tag197.xml"/><Relationship Id="rId1" Type="http://schemas.openxmlformats.org/officeDocument/2006/relationships/tags" Target="../tags/tag169.xml"/><Relationship Id="rId6" Type="http://schemas.openxmlformats.org/officeDocument/2006/relationships/tags" Target="../tags/tag174.xml"/><Relationship Id="rId11" Type="http://schemas.openxmlformats.org/officeDocument/2006/relationships/tags" Target="../tags/tag179.xml"/><Relationship Id="rId24" Type="http://schemas.openxmlformats.org/officeDocument/2006/relationships/tags" Target="../tags/tag192.xml"/><Relationship Id="rId32" Type="http://schemas.openxmlformats.org/officeDocument/2006/relationships/tags" Target="../tags/tag200.xml"/><Relationship Id="rId37" Type="http://schemas.openxmlformats.org/officeDocument/2006/relationships/slideLayout" Target="../slideLayouts/slideLayout2.xml"/><Relationship Id="rId5" Type="http://schemas.openxmlformats.org/officeDocument/2006/relationships/tags" Target="../tags/tag173.xml"/><Relationship Id="rId15" Type="http://schemas.openxmlformats.org/officeDocument/2006/relationships/tags" Target="../tags/tag183.xml"/><Relationship Id="rId23" Type="http://schemas.openxmlformats.org/officeDocument/2006/relationships/tags" Target="../tags/tag191.xml"/><Relationship Id="rId28" Type="http://schemas.openxmlformats.org/officeDocument/2006/relationships/tags" Target="../tags/tag196.xml"/><Relationship Id="rId36" Type="http://schemas.openxmlformats.org/officeDocument/2006/relationships/tags" Target="../tags/tag204.xml"/><Relationship Id="rId10" Type="http://schemas.openxmlformats.org/officeDocument/2006/relationships/tags" Target="../tags/tag178.xml"/><Relationship Id="rId19" Type="http://schemas.openxmlformats.org/officeDocument/2006/relationships/tags" Target="../tags/tag187.xml"/><Relationship Id="rId31" Type="http://schemas.openxmlformats.org/officeDocument/2006/relationships/tags" Target="../tags/tag199.xml"/><Relationship Id="rId4" Type="http://schemas.openxmlformats.org/officeDocument/2006/relationships/tags" Target="../tags/tag172.xml"/><Relationship Id="rId9" Type="http://schemas.openxmlformats.org/officeDocument/2006/relationships/tags" Target="../tags/tag177.xml"/><Relationship Id="rId14" Type="http://schemas.openxmlformats.org/officeDocument/2006/relationships/tags" Target="../tags/tag182.xml"/><Relationship Id="rId22" Type="http://schemas.openxmlformats.org/officeDocument/2006/relationships/tags" Target="../tags/tag190.xml"/><Relationship Id="rId27" Type="http://schemas.openxmlformats.org/officeDocument/2006/relationships/tags" Target="../tags/tag195.xml"/><Relationship Id="rId30" Type="http://schemas.openxmlformats.org/officeDocument/2006/relationships/tags" Target="../tags/tag198.xml"/><Relationship Id="rId35" Type="http://schemas.openxmlformats.org/officeDocument/2006/relationships/tags" Target="../tags/tag203.xml"/><Relationship Id="rId8" Type="http://schemas.openxmlformats.org/officeDocument/2006/relationships/tags" Target="../tags/tag176.xml"/><Relationship Id="rId3" Type="http://schemas.openxmlformats.org/officeDocument/2006/relationships/tags" Target="../tags/tag17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tags" Target="../tags/tag207.xml"/><Relationship Id="rId2" Type="http://schemas.openxmlformats.org/officeDocument/2006/relationships/tags" Target="../tags/tag206.xml"/><Relationship Id="rId1" Type="http://schemas.openxmlformats.org/officeDocument/2006/relationships/tags" Target="../tags/tag205.xml"/><Relationship Id="rId5" Type="http://schemas.openxmlformats.org/officeDocument/2006/relationships/image" Target="../media/image18.png"/><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tags" Target="../tags/tag210.xml"/><Relationship Id="rId2" Type="http://schemas.openxmlformats.org/officeDocument/2006/relationships/tags" Target="../tags/tag209.xml"/><Relationship Id="rId1" Type="http://schemas.openxmlformats.org/officeDocument/2006/relationships/tags" Target="../tags/tag208.xml"/><Relationship Id="rId5" Type="http://schemas.openxmlformats.org/officeDocument/2006/relationships/image" Target="../media/image19.png"/><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tags" Target="../tags/tag213.xml"/><Relationship Id="rId2" Type="http://schemas.openxmlformats.org/officeDocument/2006/relationships/tags" Target="../tags/tag212.xml"/><Relationship Id="rId1" Type="http://schemas.openxmlformats.org/officeDocument/2006/relationships/tags" Target="../tags/tag21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tags" Target="../tags/tag216.xml"/><Relationship Id="rId2" Type="http://schemas.openxmlformats.org/officeDocument/2006/relationships/tags" Target="../tags/tag215.xml"/><Relationship Id="rId1" Type="http://schemas.openxmlformats.org/officeDocument/2006/relationships/tags" Target="../tags/tag21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tags" Target="../tags/tag219.xml"/><Relationship Id="rId2" Type="http://schemas.openxmlformats.org/officeDocument/2006/relationships/tags" Target="../tags/tag218.xml"/><Relationship Id="rId1" Type="http://schemas.openxmlformats.org/officeDocument/2006/relationships/tags" Target="../tags/tag217.xml"/><Relationship Id="rId5" Type="http://schemas.openxmlformats.org/officeDocument/2006/relationships/image" Target="../media/image24.png"/><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tags" Target="../tags/tag222.xml"/><Relationship Id="rId7" Type="http://schemas.openxmlformats.org/officeDocument/2006/relationships/image" Target="../media/image27.png"/><Relationship Id="rId2" Type="http://schemas.openxmlformats.org/officeDocument/2006/relationships/tags" Target="../tags/tag221.xml"/><Relationship Id="rId1" Type="http://schemas.openxmlformats.org/officeDocument/2006/relationships/tags" Target="../tags/tag22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tags" Target="../tags/tag225.xml"/><Relationship Id="rId2" Type="http://schemas.openxmlformats.org/officeDocument/2006/relationships/tags" Target="../tags/tag224.xml"/><Relationship Id="rId1" Type="http://schemas.openxmlformats.org/officeDocument/2006/relationships/tags" Target="../tags/tag223.xml"/><Relationship Id="rId5" Type="http://schemas.openxmlformats.org/officeDocument/2006/relationships/image" Target="../media/image28.png"/><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tags" Target="../tags/tag228.xml"/><Relationship Id="rId2" Type="http://schemas.openxmlformats.org/officeDocument/2006/relationships/tags" Target="../tags/tag227.xml"/><Relationship Id="rId1" Type="http://schemas.openxmlformats.org/officeDocument/2006/relationships/tags" Target="../tags/tag226.xml"/><Relationship Id="rId5" Type="http://schemas.openxmlformats.org/officeDocument/2006/relationships/image" Target="../media/image29.png"/><Relationship Id="rId4"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3" Type="http://schemas.openxmlformats.org/officeDocument/2006/relationships/tags" Target="../tags/tag241.xml"/><Relationship Id="rId18" Type="http://schemas.openxmlformats.org/officeDocument/2006/relationships/tags" Target="../tags/tag246.xml"/><Relationship Id="rId26" Type="http://schemas.openxmlformats.org/officeDocument/2006/relationships/tags" Target="../tags/tag254.xml"/><Relationship Id="rId21" Type="http://schemas.openxmlformats.org/officeDocument/2006/relationships/tags" Target="../tags/tag249.xml"/><Relationship Id="rId34" Type="http://schemas.openxmlformats.org/officeDocument/2006/relationships/tags" Target="../tags/tag262.xml"/><Relationship Id="rId7" Type="http://schemas.openxmlformats.org/officeDocument/2006/relationships/tags" Target="../tags/tag235.xml"/><Relationship Id="rId12" Type="http://schemas.openxmlformats.org/officeDocument/2006/relationships/tags" Target="../tags/tag240.xml"/><Relationship Id="rId17" Type="http://schemas.openxmlformats.org/officeDocument/2006/relationships/tags" Target="../tags/tag245.xml"/><Relationship Id="rId25" Type="http://schemas.openxmlformats.org/officeDocument/2006/relationships/tags" Target="../tags/tag253.xml"/><Relationship Id="rId33" Type="http://schemas.openxmlformats.org/officeDocument/2006/relationships/tags" Target="../tags/tag261.xml"/><Relationship Id="rId38" Type="http://schemas.openxmlformats.org/officeDocument/2006/relationships/slideLayout" Target="../slideLayouts/slideLayout2.xml"/><Relationship Id="rId2" Type="http://schemas.openxmlformats.org/officeDocument/2006/relationships/tags" Target="../tags/tag230.xml"/><Relationship Id="rId16" Type="http://schemas.openxmlformats.org/officeDocument/2006/relationships/tags" Target="../tags/tag244.xml"/><Relationship Id="rId20" Type="http://schemas.openxmlformats.org/officeDocument/2006/relationships/tags" Target="../tags/tag248.xml"/><Relationship Id="rId29" Type="http://schemas.openxmlformats.org/officeDocument/2006/relationships/tags" Target="../tags/tag257.xml"/><Relationship Id="rId1" Type="http://schemas.openxmlformats.org/officeDocument/2006/relationships/tags" Target="../tags/tag229.xml"/><Relationship Id="rId6" Type="http://schemas.openxmlformats.org/officeDocument/2006/relationships/tags" Target="../tags/tag234.xml"/><Relationship Id="rId11" Type="http://schemas.openxmlformats.org/officeDocument/2006/relationships/tags" Target="../tags/tag239.xml"/><Relationship Id="rId24" Type="http://schemas.openxmlformats.org/officeDocument/2006/relationships/tags" Target="../tags/tag252.xml"/><Relationship Id="rId32" Type="http://schemas.openxmlformats.org/officeDocument/2006/relationships/tags" Target="../tags/tag260.xml"/><Relationship Id="rId37" Type="http://schemas.openxmlformats.org/officeDocument/2006/relationships/tags" Target="../tags/tag265.xml"/><Relationship Id="rId5" Type="http://schemas.openxmlformats.org/officeDocument/2006/relationships/tags" Target="../tags/tag233.xml"/><Relationship Id="rId15" Type="http://schemas.openxmlformats.org/officeDocument/2006/relationships/tags" Target="../tags/tag243.xml"/><Relationship Id="rId23" Type="http://schemas.openxmlformats.org/officeDocument/2006/relationships/tags" Target="../tags/tag251.xml"/><Relationship Id="rId28" Type="http://schemas.openxmlformats.org/officeDocument/2006/relationships/tags" Target="../tags/tag256.xml"/><Relationship Id="rId36" Type="http://schemas.openxmlformats.org/officeDocument/2006/relationships/tags" Target="../tags/tag264.xml"/><Relationship Id="rId10" Type="http://schemas.openxmlformats.org/officeDocument/2006/relationships/tags" Target="../tags/tag238.xml"/><Relationship Id="rId19" Type="http://schemas.openxmlformats.org/officeDocument/2006/relationships/tags" Target="../tags/tag247.xml"/><Relationship Id="rId31" Type="http://schemas.openxmlformats.org/officeDocument/2006/relationships/tags" Target="../tags/tag259.xml"/><Relationship Id="rId4" Type="http://schemas.openxmlformats.org/officeDocument/2006/relationships/tags" Target="../tags/tag232.xml"/><Relationship Id="rId9" Type="http://schemas.openxmlformats.org/officeDocument/2006/relationships/tags" Target="../tags/tag237.xml"/><Relationship Id="rId14" Type="http://schemas.openxmlformats.org/officeDocument/2006/relationships/tags" Target="../tags/tag242.xml"/><Relationship Id="rId22" Type="http://schemas.openxmlformats.org/officeDocument/2006/relationships/tags" Target="../tags/tag250.xml"/><Relationship Id="rId27" Type="http://schemas.openxmlformats.org/officeDocument/2006/relationships/tags" Target="../tags/tag255.xml"/><Relationship Id="rId30" Type="http://schemas.openxmlformats.org/officeDocument/2006/relationships/tags" Target="../tags/tag258.xml"/><Relationship Id="rId35" Type="http://schemas.openxmlformats.org/officeDocument/2006/relationships/tags" Target="../tags/tag263.xml"/><Relationship Id="rId8" Type="http://schemas.openxmlformats.org/officeDocument/2006/relationships/tags" Target="../tags/tag236.xml"/><Relationship Id="rId3" Type="http://schemas.openxmlformats.org/officeDocument/2006/relationships/tags" Target="../tags/tag231.xml"/></Relationships>
</file>

<file path=ppt/slides/_rels/slide29.xml.rels><?xml version="1.0" encoding="UTF-8" standalone="yes"?>
<Relationships xmlns="http://schemas.openxmlformats.org/package/2006/relationships"><Relationship Id="rId8" Type="http://schemas.openxmlformats.org/officeDocument/2006/relationships/tags" Target="../tags/tag273.xml"/><Relationship Id="rId13" Type="http://schemas.openxmlformats.org/officeDocument/2006/relationships/image" Target="../media/image31.png"/><Relationship Id="rId3" Type="http://schemas.openxmlformats.org/officeDocument/2006/relationships/tags" Target="../tags/tag268.xml"/><Relationship Id="rId7" Type="http://schemas.openxmlformats.org/officeDocument/2006/relationships/tags" Target="../tags/tag272.xml"/><Relationship Id="rId12" Type="http://schemas.openxmlformats.org/officeDocument/2006/relationships/image" Target="../media/image30.png"/><Relationship Id="rId2" Type="http://schemas.openxmlformats.org/officeDocument/2006/relationships/tags" Target="../tags/tag267.xml"/><Relationship Id="rId16" Type="http://schemas.openxmlformats.org/officeDocument/2006/relationships/image" Target="../media/image33.png"/><Relationship Id="rId1" Type="http://schemas.openxmlformats.org/officeDocument/2006/relationships/tags" Target="../tags/tag266.xml"/><Relationship Id="rId6" Type="http://schemas.openxmlformats.org/officeDocument/2006/relationships/tags" Target="../tags/tag271.xml"/><Relationship Id="rId11" Type="http://schemas.openxmlformats.org/officeDocument/2006/relationships/slideLayout" Target="../slideLayouts/slideLayout2.xml"/><Relationship Id="rId5" Type="http://schemas.openxmlformats.org/officeDocument/2006/relationships/tags" Target="../tags/tag270.xml"/><Relationship Id="rId15" Type="http://schemas.openxmlformats.org/officeDocument/2006/relationships/image" Target="../media/image9.png"/><Relationship Id="rId10" Type="http://schemas.openxmlformats.org/officeDocument/2006/relationships/tags" Target="../tags/tag275.xml"/><Relationship Id="rId4" Type="http://schemas.openxmlformats.org/officeDocument/2006/relationships/tags" Target="../tags/tag269.xml"/><Relationship Id="rId9" Type="http://schemas.openxmlformats.org/officeDocument/2006/relationships/tags" Target="../tags/tag274.xml"/><Relationship Id="rId1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30.xml.rels><?xml version="1.0" encoding="UTF-8" standalone="yes"?>
<Relationships xmlns="http://schemas.openxmlformats.org/package/2006/relationships"><Relationship Id="rId8" Type="http://schemas.openxmlformats.org/officeDocument/2006/relationships/tags" Target="../tags/tag283.xml"/><Relationship Id="rId3" Type="http://schemas.openxmlformats.org/officeDocument/2006/relationships/tags" Target="../tags/tag278.xml"/><Relationship Id="rId7" Type="http://schemas.openxmlformats.org/officeDocument/2006/relationships/tags" Target="../tags/tag282.xml"/><Relationship Id="rId12" Type="http://schemas.openxmlformats.org/officeDocument/2006/relationships/image" Target="../media/image33.png"/><Relationship Id="rId2" Type="http://schemas.openxmlformats.org/officeDocument/2006/relationships/tags" Target="../tags/tag277.xml"/><Relationship Id="rId1" Type="http://schemas.openxmlformats.org/officeDocument/2006/relationships/tags" Target="../tags/tag276.xml"/><Relationship Id="rId6" Type="http://schemas.openxmlformats.org/officeDocument/2006/relationships/tags" Target="../tags/tag281.xml"/><Relationship Id="rId11" Type="http://schemas.openxmlformats.org/officeDocument/2006/relationships/image" Target="../media/image9.png"/><Relationship Id="rId5" Type="http://schemas.openxmlformats.org/officeDocument/2006/relationships/tags" Target="../tags/tag280.xml"/><Relationship Id="rId10" Type="http://schemas.openxmlformats.org/officeDocument/2006/relationships/image" Target="../media/image34.png"/><Relationship Id="rId4" Type="http://schemas.openxmlformats.org/officeDocument/2006/relationships/tags" Target="../tags/tag279.xml"/><Relationship Id="rId9"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tags" Target="../tags/tag291.xml"/><Relationship Id="rId13" Type="http://schemas.openxmlformats.org/officeDocument/2006/relationships/image" Target="../media/image9.png"/><Relationship Id="rId3" Type="http://schemas.openxmlformats.org/officeDocument/2006/relationships/tags" Target="../tags/tag286.xml"/><Relationship Id="rId7" Type="http://schemas.openxmlformats.org/officeDocument/2006/relationships/tags" Target="../tags/tag290.xml"/><Relationship Id="rId12" Type="http://schemas.openxmlformats.org/officeDocument/2006/relationships/image" Target="../media/image35.png"/><Relationship Id="rId2" Type="http://schemas.openxmlformats.org/officeDocument/2006/relationships/tags" Target="../tags/tag285.xml"/><Relationship Id="rId1" Type="http://schemas.openxmlformats.org/officeDocument/2006/relationships/tags" Target="../tags/tag284.xml"/><Relationship Id="rId6" Type="http://schemas.openxmlformats.org/officeDocument/2006/relationships/tags" Target="../tags/tag289.xml"/><Relationship Id="rId11" Type="http://schemas.openxmlformats.org/officeDocument/2006/relationships/slideLayout" Target="../slideLayouts/slideLayout2.xml"/><Relationship Id="rId5" Type="http://schemas.openxmlformats.org/officeDocument/2006/relationships/tags" Target="../tags/tag288.xml"/><Relationship Id="rId10" Type="http://schemas.openxmlformats.org/officeDocument/2006/relationships/tags" Target="../tags/tag293.xml"/><Relationship Id="rId4" Type="http://schemas.openxmlformats.org/officeDocument/2006/relationships/tags" Target="../tags/tag287.xml"/><Relationship Id="rId9" Type="http://schemas.openxmlformats.org/officeDocument/2006/relationships/tags" Target="../tags/tag292.xml"/><Relationship Id="rId14" Type="http://schemas.openxmlformats.org/officeDocument/2006/relationships/image" Target="../media/image33.png"/></Relationships>
</file>

<file path=ppt/slides/_rels/slide3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296.xml"/><Relationship Id="rId7" Type="http://schemas.openxmlformats.org/officeDocument/2006/relationships/slideLayout" Target="../slideLayouts/slideLayout2.xml"/><Relationship Id="rId2" Type="http://schemas.openxmlformats.org/officeDocument/2006/relationships/tags" Target="../tags/tag295.xml"/><Relationship Id="rId1" Type="http://schemas.openxmlformats.org/officeDocument/2006/relationships/tags" Target="../tags/tag294.xml"/><Relationship Id="rId6" Type="http://schemas.openxmlformats.org/officeDocument/2006/relationships/tags" Target="../tags/tag299.xml"/><Relationship Id="rId5" Type="http://schemas.openxmlformats.org/officeDocument/2006/relationships/tags" Target="../tags/tag298.xml"/><Relationship Id="rId10" Type="http://schemas.openxmlformats.org/officeDocument/2006/relationships/image" Target="../media/image33.png"/><Relationship Id="rId4" Type="http://schemas.openxmlformats.org/officeDocument/2006/relationships/tags" Target="../tags/tag297.xml"/><Relationship Id="rId9" Type="http://schemas.openxmlformats.org/officeDocument/2006/relationships/image" Target="../media/image9.png"/></Relationships>
</file>

<file path=ppt/slides/_rels/slide33.xml.rels><?xml version="1.0" encoding="UTF-8" standalone="yes"?>
<Relationships xmlns="http://schemas.openxmlformats.org/package/2006/relationships"><Relationship Id="rId13" Type="http://schemas.openxmlformats.org/officeDocument/2006/relationships/tags" Target="../tags/tag312.xml"/><Relationship Id="rId18" Type="http://schemas.openxmlformats.org/officeDocument/2006/relationships/tags" Target="../tags/tag317.xml"/><Relationship Id="rId26" Type="http://schemas.openxmlformats.org/officeDocument/2006/relationships/tags" Target="../tags/tag325.xml"/><Relationship Id="rId3" Type="http://schemas.openxmlformats.org/officeDocument/2006/relationships/tags" Target="../tags/tag302.xml"/><Relationship Id="rId21" Type="http://schemas.openxmlformats.org/officeDocument/2006/relationships/tags" Target="../tags/tag320.xml"/><Relationship Id="rId34" Type="http://schemas.openxmlformats.org/officeDocument/2006/relationships/slideLayout" Target="../slideLayouts/slideLayout2.xml"/><Relationship Id="rId7" Type="http://schemas.openxmlformats.org/officeDocument/2006/relationships/tags" Target="../tags/tag306.xml"/><Relationship Id="rId12" Type="http://schemas.openxmlformats.org/officeDocument/2006/relationships/tags" Target="../tags/tag311.xml"/><Relationship Id="rId17" Type="http://schemas.openxmlformats.org/officeDocument/2006/relationships/tags" Target="../tags/tag316.xml"/><Relationship Id="rId25" Type="http://schemas.openxmlformats.org/officeDocument/2006/relationships/tags" Target="../tags/tag324.xml"/><Relationship Id="rId33" Type="http://schemas.openxmlformats.org/officeDocument/2006/relationships/tags" Target="../tags/tag332.xml"/><Relationship Id="rId2" Type="http://schemas.openxmlformats.org/officeDocument/2006/relationships/tags" Target="../tags/tag301.xml"/><Relationship Id="rId16" Type="http://schemas.openxmlformats.org/officeDocument/2006/relationships/tags" Target="../tags/tag315.xml"/><Relationship Id="rId20" Type="http://schemas.openxmlformats.org/officeDocument/2006/relationships/tags" Target="../tags/tag319.xml"/><Relationship Id="rId29" Type="http://schemas.openxmlformats.org/officeDocument/2006/relationships/tags" Target="../tags/tag328.xml"/><Relationship Id="rId1" Type="http://schemas.openxmlformats.org/officeDocument/2006/relationships/tags" Target="../tags/tag300.xml"/><Relationship Id="rId6" Type="http://schemas.openxmlformats.org/officeDocument/2006/relationships/tags" Target="../tags/tag305.xml"/><Relationship Id="rId11" Type="http://schemas.openxmlformats.org/officeDocument/2006/relationships/tags" Target="../tags/tag310.xml"/><Relationship Id="rId24" Type="http://schemas.openxmlformats.org/officeDocument/2006/relationships/tags" Target="../tags/tag323.xml"/><Relationship Id="rId32" Type="http://schemas.openxmlformats.org/officeDocument/2006/relationships/tags" Target="../tags/tag331.xml"/><Relationship Id="rId5" Type="http://schemas.openxmlformats.org/officeDocument/2006/relationships/tags" Target="../tags/tag304.xml"/><Relationship Id="rId15" Type="http://schemas.openxmlformats.org/officeDocument/2006/relationships/tags" Target="../tags/tag314.xml"/><Relationship Id="rId23" Type="http://schemas.openxmlformats.org/officeDocument/2006/relationships/tags" Target="../tags/tag322.xml"/><Relationship Id="rId28" Type="http://schemas.openxmlformats.org/officeDocument/2006/relationships/tags" Target="../tags/tag327.xml"/><Relationship Id="rId10" Type="http://schemas.openxmlformats.org/officeDocument/2006/relationships/tags" Target="../tags/tag309.xml"/><Relationship Id="rId19" Type="http://schemas.openxmlformats.org/officeDocument/2006/relationships/tags" Target="../tags/tag318.xml"/><Relationship Id="rId31" Type="http://schemas.openxmlformats.org/officeDocument/2006/relationships/tags" Target="../tags/tag330.xml"/><Relationship Id="rId4" Type="http://schemas.openxmlformats.org/officeDocument/2006/relationships/tags" Target="../tags/tag303.xml"/><Relationship Id="rId9" Type="http://schemas.openxmlformats.org/officeDocument/2006/relationships/tags" Target="../tags/tag308.xml"/><Relationship Id="rId14" Type="http://schemas.openxmlformats.org/officeDocument/2006/relationships/tags" Target="../tags/tag313.xml"/><Relationship Id="rId22" Type="http://schemas.openxmlformats.org/officeDocument/2006/relationships/tags" Target="../tags/tag321.xml"/><Relationship Id="rId27" Type="http://schemas.openxmlformats.org/officeDocument/2006/relationships/tags" Target="../tags/tag326.xml"/><Relationship Id="rId30" Type="http://schemas.openxmlformats.org/officeDocument/2006/relationships/tags" Target="../tags/tag329.xml"/><Relationship Id="rId8" Type="http://schemas.openxmlformats.org/officeDocument/2006/relationships/tags" Target="../tags/tag307.xml"/></Relationships>
</file>

<file path=ppt/slides/_rels/slide34.xml.rels><?xml version="1.0" encoding="UTF-8" standalone="yes"?>
<Relationships xmlns="http://schemas.openxmlformats.org/package/2006/relationships"><Relationship Id="rId3" Type="http://schemas.openxmlformats.org/officeDocument/2006/relationships/tags" Target="../tags/tag335.xml"/><Relationship Id="rId7" Type="http://schemas.openxmlformats.org/officeDocument/2006/relationships/image" Target="../media/image38.png"/><Relationship Id="rId2" Type="http://schemas.openxmlformats.org/officeDocument/2006/relationships/tags" Target="../tags/tag334.xml"/><Relationship Id="rId1" Type="http://schemas.openxmlformats.org/officeDocument/2006/relationships/tags" Target="../tags/tag333.xml"/><Relationship Id="rId6" Type="http://schemas.openxmlformats.org/officeDocument/2006/relationships/image" Target="../media/image37.png"/><Relationship Id="rId5" Type="http://schemas.openxmlformats.org/officeDocument/2006/relationships/slideLayout" Target="../slideLayouts/slideLayout2.xml"/><Relationship Id="rId4" Type="http://schemas.openxmlformats.org/officeDocument/2006/relationships/tags" Target="../tags/tag336.xml"/></Relationships>
</file>

<file path=ppt/slides/_rels/slide35.xml.rels><?xml version="1.0" encoding="UTF-8" standalone="yes"?>
<Relationships xmlns="http://schemas.openxmlformats.org/package/2006/relationships"><Relationship Id="rId3" Type="http://schemas.openxmlformats.org/officeDocument/2006/relationships/tags" Target="../tags/tag339.xml"/><Relationship Id="rId7" Type="http://schemas.openxmlformats.org/officeDocument/2006/relationships/image" Target="../media/image40.png"/><Relationship Id="rId2" Type="http://schemas.openxmlformats.org/officeDocument/2006/relationships/tags" Target="../tags/tag338.xml"/><Relationship Id="rId1" Type="http://schemas.openxmlformats.org/officeDocument/2006/relationships/tags" Target="../tags/tag337.xml"/><Relationship Id="rId6" Type="http://schemas.openxmlformats.org/officeDocument/2006/relationships/image" Target="../media/image39.png"/><Relationship Id="rId5" Type="http://schemas.openxmlformats.org/officeDocument/2006/relationships/slideLayout" Target="../slideLayouts/slideLayout2.xml"/><Relationship Id="rId4" Type="http://schemas.openxmlformats.org/officeDocument/2006/relationships/tags" Target="../tags/tag340.xml"/></Relationships>
</file>

<file path=ppt/slides/_rels/slide36.xml.rels><?xml version="1.0" encoding="UTF-8" standalone="yes"?>
<Relationships xmlns="http://schemas.openxmlformats.org/package/2006/relationships"><Relationship Id="rId3" Type="http://schemas.openxmlformats.org/officeDocument/2006/relationships/tags" Target="../tags/tag343.xml"/><Relationship Id="rId7" Type="http://schemas.openxmlformats.org/officeDocument/2006/relationships/image" Target="../media/image42.png"/><Relationship Id="rId2" Type="http://schemas.openxmlformats.org/officeDocument/2006/relationships/tags" Target="../tags/tag342.xml"/><Relationship Id="rId1" Type="http://schemas.openxmlformats.org/officeDocument/2006/relationships/tags" Target="../tags/tag341.xml"/><Relationship Id="rId6" Type="http://schemas.openxmlformats.org/officeDocument/2006/relationships/image" Target="../media/image41.png"/><Relationship Id="rId5" Type="http://schemas.openxmlformats.org/officeDocument/2006/relationships/slideLayout" Target="../slideLayouts/slideLayout2.xml"/><Relationship Id="rId4" Type="http://schemas.openxmlformats.org/officeDocument/2006/relationships/tags" Target="../tags/tag344.xml"/></Relationships>
</file>

<file path=ppt/slides/_rels/slide37.xml.rels><?xml version="1.0" encoding="UTF-8" standalone="yes"?>
<Relationships xmlns="http://schemas.openxmlformats.org/package/2006/relationships"><Relationship Id="rId3" Type="http://schemas.openxmlformats.org/officeDocument/2006/relationships/tags" Target="../tags/tag347.xml"/><Relationship Id="rId7" Type="http://schemas.openxmlformats.org/officeDocument/2006/relationships/image" Target="../media/image44.png"/><Relationship Id="rId2" Type="http://schemas.openxmlformats.org/officeDocument/2006/relationships/tags" Target="../tags/tag346.xml"/><Relationship Id="rId1" Type="http://schemas.openxmlformats.org/officeDocument/2006/relationships/tags" Target="../tags/tag345.xml"/><Relationship Id="rId6" Type="http://schemas.openxmlformats.org/officeDocument/2006/relationships/image" Target="../media/image43.png"/><Relationship Id="rId5" Type="http://schemas.openxmlformats.org/officeDocument/2006/relationships/slideLayout" Target="../slideLayouts/slideLayout2.xml"/><Relationship Id="rId4" Type="http://schemas.openxmlformats.org/officeDocument/2006/relationships/tags" Target="../tags/tag348.xml"/></Relationships>
</file>

<file path=ppt/slides/_rels/slide38.xml.rels><?xml version="1.0" encoding="UTF-8" standalone="yes"?>
<Relationships xmlns="http://schemas.openxmlformats.org/package/2006/relationships"><Relationship Id="rId3" Type="http://schemas.openxmlformats.org/officeDocument/2006/relationships/tags" Target="../tags/tag351.xml"/><Relationship Id="rId7" Type="http://schemas.openxmlformats.org/officeDocument/2006/relationships/image" Target="../media/image46.png"/><Relationship Id="rId2" Type="http://schemas.openxmlformats.org/officeDocument/2006/relationships/tags" Target="../tags/tag350.xml"/><Relationship Id="rId1" Type="http://schemas.openxmlformats.org/officeDocument/2006/relationships/tags" Target="../tags/tag349.xml"/><Relationship Id="rId6" Type="http://schemas.openxmlformats.org/officeDocument/2006/relationships/image" Target="../media/image45.png"/><Relationship Id="rId5" Type="http://schemas.openxmlformats.org/officeDocument/2006/relationships/slideLayout" Target="../slideLayouts/slideLayout2.xml"/><Relationship Id="rId4" Type="http://schemas.openxmlformats.org/officeDocument/2006/relationships/tags" Target="../tags/tag352.xml"/></Relationships>
</file>

<file path=ppt/slides/_rels/slide39.xml.rels><?xml version="1.0" encoding="UTF-8" standalone="yes"?>
<Relationships xmlns="http://schemas.openxmlformats.org/package/2006/relationships"><Relationship Id="rId3" Type="http://schemas.openxmlformats.org/officeDocument/2006/relationships/tags" Target="../tags/tag355.xml"/><Relationship Id="rId7" Type="http://schemas.openxmlformats.org/officeDocument/2006/relationships/image" Target="../media/image48.png"/><Relationship Id="rId2" Type="http://schemas.openxmlformats.org/officeDocument/2006/relationships/tags" Target="../tags/tag354.xml"/><Relationship Id="rId1" Type="http://schemas.openxmlformats.org/officeDocument/2006/relationships/tags" Target="../tags/tag353.xml"/><Relationship Id="rId6" Type="http://schemas.openxmlformats.org/officeDocument/2006/relationships/image" Target="../media/image47.png"/><Relationship Id="rId5" Type="http://schemas.openxmlformats.org/officeDocument/2006/relationships/slideLayout" Target="../slideLayouts/slideLayout2.xml"/><Relationship Id="rId4" Type="http://schemas.openxmlformats.org/officeDocument/2006/relationships/tags" Target="../tags/tag356.xml"/></Relationships>
</file>

<file path=ppt/slides/_rels/slide4.xml.rels><?xml version="1.0" encoding="UTF-8" standalone="yes"?>
<Relationships xmlns="http://schemas.openxmlformats.org/package/2006/relationships"><Relationship Id="rId13" Type="http://schemas.openxmlformats.org/officeDocument/2006/relationships/tags" Target="../tags/tag19.xml"/><Relationship Id="rId18" Type="http://schemas.openxmlformats.org/officeDocument/2006/relationships/tags" Target="../tags/tag24.xml"/><Relationship Id="rId26" Type="http://schemas.openxmlformats.org/officeDocument/2006/relationships/tags" Target="../tags/tag32.xml"/><Relationship Id="rId3" Type="http://schemas.openxmlformats.org/officeDocument/2006/relationships/tags" Target="../tags/tag9.xml"/><Relationship Id="rId21" Type="http://schemas.openxmlformats.org/officeDocument/2006/relationships/tags" Target="../tags/tag27.xml"/><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tags" Target="../tags/tag23.xml"/><Relationship Id="rId25" Type="http://schemas.openxmlformats.org/officeDocument/2006/relationships/tags" Target="../tags/tag31.xml"/><Relationship Id="rId33" Type="http://schemas.openxmlformats.org/officeDocument/2006/relationships/image" Target="../media/image6.png"/><Relationship Id="rId2" Type="http://schemas.openxmlformats.org/officeDocument/2006/relationships/tags" Target="../tags/tag8.xml"/><Relationship Id="rId16" Type="http://schemas.openxmlformats.org/officeDocument/2006/relationships/tags" Target="../tags/tag22.xml"/><Relationship Id="rId20" Type="http://schemas.openxmlformats.org/officeDocument/2006/relationships/tags" Target="../tags/tag26.xml"/><Relationship Id="rId29" Type="http://schemas.openxmlformats.org/officeDocument/2006/relationships/tags" Target="../tags/tag35.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24" Type="http://schemas.openxmlformats.org/officeDocument/2006/relationships/tags" Target="../tags/tag30.xml"/><Relationship Id="rId32" Type="http://schemas.openxmlformats.org/officeDocument/2006/relationships/image" Target="../media/image5.png"/><Relationship Id="rId5" Type="http://schemas.openxmlformats.org/officeDocument/2006/relationships/tags" Target="../tags/tag11.xml"/><Relationship Id="rId15" Type="http://schemas.openxmlformats.org/officeDocument/2006/relationships/tags" Target="../tags/tag21.xml"/><Relationship Id="rId23" Type="http://schemas.openxmlformats.org/officeDocument/2006/relationships/tags" Target="../tags/tag29.xml"/><Relationship Id="rId28" Type="http://schemas.openxmlformats.org/officeDocument/2006/relationships/tags" Target="../tags/tag34.xml"/><Relationship Id="rId10" Type="http://schemas.openxmlformats.org/officeDocument/2006/relationships/tags" Target="../tags/tag16.xml"/><Relationship Id="rId19" Type="http://schemas.openxmlformats.org/officeDocument/2006/relationships/tags" Target="../tags/tag25.xml"/><Relationship Id="rId31" Type="http://schemas.openxmlformats.org/officeDocument/2006/relationships/image" Target="../media/image4.png"/><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 Id="rId22" Type="http://schemas.openxmlformats.org/officeDocument/2006/relationships/tags" Target="../tags/tag28.xml"/><Relationship Id="rId27" Type="http://schemas.openxmlformats.org/officeDocument/2006/relationships/tags" Target="../tags/tag33.xml"/><Relationship Id="rId30" Type="http://schemas.openxmlformats.org/officeDocument/2006/relationships/slideLayout" Target="../slideLayouts/slideLayout2.xml"/><Relationship Id="rId8" Type="http://schemas.openxmlformats.org/officeDocument/2006/relationships/tags" Target="../tags/tag14.xml"/></Relationships>
</file>

<file path=ppt/slides/_rels/slide40.xml.rels><?xml version="1.0" encoding="UTF-8" standalone="yes"?>
<Relationships xmlns="http://schemas.openxmlformats.org/package/2006/relationships"><Relationship Id="rId3" Type="http://schemas.openxmlformats.org/officeDocument/2006/relationships/tags" Target="../tags/tag359.xml"/><Relationship Id="rId7" Type="http://schemas.openxmlformats.org/officeDocument/2006/relationships/image" Target="../media/image50.png"/><Relationship Id="rId2" Type="http://schemas.openxmlformats.org/officeDocument/2006/relationships/tags" Target="../tags/tag358.xml"/><Relationship Id="rId1" Type="http://schemas.openxmlformats.org/officeDocument/2006/relationships/tags" Target="../tags/tag357.xml"/><Relationship Id="rId6" Type="http://schemas.openxmlformats.org/officeDocument/2006/relationships/image" Target="../media/image49.png"/><Relationship Id="rId5" Type="http://schemas.openxmlformats.org/officeDocument/2006/relationships/slideLayout" Target="../slideLayouts/slideLayout2.xml"/><Relationship Id="rId4" Type="http://schemas.openxmlformats.org/officeDocument/2006/relationships/tags" Target="../tags/tag360.xml"/></Relationships>
</file>

<file path=ppt/slides/_rels/slide41.xml.rels><?xml version="1.0" encoding="UTF-8" standalone="yes"?>
<Relationships xmlns="http://schemas.openxmlformats.org/package/2006/relationships"><Relationship Id="rId3" Type="http://schemas.openxmlformats.org/officeDocument/2006/relationships/tags" Target="../tags/tag363.xml"/><Relationship Id="rId7" Type="http://schemas.openxmlformats.org/officeDocument/2006/relationships/image" Target="../media/image52.png"/><Relationship Id="rId2" Type="http://schemas.openxmlformats.org/officeDocument/2006/relationships/tags" Target="../tags/tag362.xml"/><Relationship Id="rId1" Type="http://schemas.openxmlformats.org/officeDocument/2006/relationships/tags" Target="../tags/tag361.xml"/><Relationship Id="rId6" Type="http://schemas.openxmlformats.org/officeDocument/2006/relationships/image" Target="../media/image51.png"/><Relationship Id="rId5" Type="http://schemas.openxmlformats.org/officeDocument/2006/relationships/slideLayout" Target="../slideLayouts/slideLayout2.xml"/><Relationship Id="rId4" Type="http://schemas.openxmlformats.org/officeDocument/2006/relationships/tags" Target="../tags/tag364.xml"/></Relationships>
</file>

<file path=ppt/slides/_rels/slide42.xml.rels><?xml version="1.0" encoding="UTF-8" standalone="yes"?>
<Relationships xmlns="http://schemas.openxmlformats.org/package/2006/relationships"><Relationship Id="rId3" Type="http://schemas.openxmlformats.org/officeDocument/2006/relationships/tags" Target="../tags/tag367.xml"/><Relationship Id="rId7" Type="http://schemas.openxmlformats.org/officeDocument/2006/relationships/image" Target="../media/image54.png"/><Relationship Id="rId2" Type="http://schemas.openxmlformats.org/officeDocument/2006/relationships/tags" Target="../tags/tag366.xml"/><Relationship Id="rId1" Type="http://schemas.openxmlformats.org/officeDocument/2006/relationships/tags" Target="../tags/tag365.xml"/><Relationship Id="rId6" Type="http://schemas.openxmlformats.org/officeDocument/2006/relationships/image" Target="../media/image53.png"/><Relationship Id="rId5" Type="http://schemas.openxmlformats.org/officeDocument/2006/relationships/slideLayout" Target="../slideLayouts/slideLayout2.xml"/><Relationship Id="rId4" Type="http://schemas.openxmlformats.org/officeDocument/2006/relationships/tags" Target="../tags/tag368.xml"/></Relationships>
</file>

<file path=ppt/slides/_rels/slide43.xml.rels><?xml version="1.0" encoding="UTF-8" standalone="yes"?>
<Relationships xmlns="http://schemas.openxmlformats.org/package/2006/relationships"><Relationship Id="rId3" Type="http://schemas.openxmlformats.org/officeDocument/2006/relationships/tags" Target="../tags/tag371.xml"/><Relationship Id="rId2" Type="http://schemas.openxmlformats.org/officeDocument/2006/relationships/tags" Target="../tags/tag370.xml"/><Relationship Id="rId1" Type="http://schemas.openxmlformats.org/officeDocument/2006/relationships/tags" Target="../tags/tag369.xml"/><Relationship Id="rId6" Type="http://schemas.openxmlformats.org/officeDocument/2006/relationships/image" Target="../media/image55.png"/><Relationship Id="rId5" Type="http://schemas.openxmlformats.org/officeDocument/2006/relationships/slideLayout" Target="../slideLayouts/slideLayout2.xml"/><Relationship Id="rId4" Type="http://schemas.openxmlformats.org/officeDocument/2006/relationships/tags" Target="../tags/tag37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373.xml"/></Relationships>
</file>

<file path=ppt/slides/_rels/slide4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slideLayout" Target="../slideLayouts/slideLayout2.xml"/><Relationship Id="rId1" Type="http://schemas.openxmlformats.org/officeDocument/2006/relationships/tags" Target="../tags/tag374.xml"/></Relationships>
</file>

<file path=ppt/slides/_rels/slide46.xml.rels><?xml version="1.0" encoding="UTF-8" standalone="yes"?>
<Relationships xmlns="http://schemas.openxmlformats.org/package/2006/relationships"><Relationship Id="rId8" Type="http://schemas.openxmlformats.org/officeDocument/2006/relationships/tags" Target="../tags/tag382.xml"/><Relationship Id="rId13" Type="http://schemas.openxmlformats.org/officeDocument/2006/relationships/tags" Target="../tags/tag387.xml"/><Relationship Id="rId18" Type="http://schemas.openxmlformats.org/officeDocument/2006/relationships/hyperlink" Target="https://weblab.mit.edu/schedule/" TargetMode="External"/><Relationship Id="rId3" Type="http://schemas.openxmlformats.org/officeDocument/2006/relationships/tags" Target="../tags/tag377.xml"/><Relationship Id="rId21" Type="http://schemas.openxmlformats.org/officeDocument/2006/relationships/hyperlink" Target="https://www.bilibili.com/video/BV19x4y1X7Ur/?buvid=XYFA99BFC569F5033A09113322E929B270A77&amp;is_story_h5=false&amp;mid=PQKNKfuS5tYwtA%2Fk%2FYLd5A%3D%3D&amp;p=1&amp;share_from=ugc&amp;share_medium=android&amp;share_plat=android&amp;share_session_id=c1896295-e2df-4d74-bb2d-db682b8f8bc4" TargetMode="External"/><Relationship Id="rId7" Type="http://schemas.openxmlformats.org/officeDocument/2006/relationships/tags" Target="../tags/tag381.xml"/><Relationship Id="rId12" Type="http://schemas.openxmlformats.org/officeDocument/2006/relationships/tags" Target="../tags/tag386.xml"/><Relationship Id="rId17" Type="http://schemas.openxmlformats.org/officeDocument/2006/relationships/slideLayout" Target="../slideLayouts/slideLayout2.xml"/><Relationship Id="rId2" Type="http://schemas.openxmlformats.org/officeDocument/2006/relationships/tags" Target="../tags/tag376.xml"/><Relationship Id="rId16" Type="http://schemas.openxmlformats.org/officeDocument/2006/relationships/tags" Target="../tags/tag390.xml"/><Relationship Id="rId20" Type="http://schemas.openxmlformats.org/officeDocument/2006/relationships/hyperlink" Target="https://www.bilibili.com/video/BV1AE41117Up/?spm_id_from=333.1007.top_right_bar_window_custom_collection.content.click&amp;vd_source=843973966e2577555cf6e144d7e98a35" TargetMode="External"/><Relationship Id="rId1" Type="http://schemas.openxmlformats.org/officeDocument/2006/relationships/tags" Target="../tags/tag375.xml"/><Relationship Id="rId6" Type="http://schemas.openxmlformats.org/officeDocument/2006/relationships/tags" Target="../tags/tag380.xml"/><Relationship Id="rId11" Type="http://schemas.openxmlformats.org/officeDocument/2006/relationships/tags" Target="../tags/tag385.xml"/><Relationship Id="rId5" Type="http://schemas.openxmlformats.org/officeDocument/2006/relationships/tags" Target="../tags/tag379.xml"/><Relationship Id="rId15" Type="http://schemas.openxmlformats.org/officeDocument/2006/relationships/tags" Target="../tags/tag389.xml"/><Relationship Id="rId10" Type="http://schemas.openxmlformats.org/officeDocument/2006/relationships/tags" Target="../tags/tag384.xml"/><Relationship Id="rId19" Type="http://schemas.openxmlformats.org/officeDocument/2006/relationships/hyperlink" Target="https://www.bilibili.com/video/BV1nV4y1s7ZN/?spm_id_from=333.1007.top_right_bar_window_custom_collection.content.click&amp;vd_source=843973966e2577555cf6e144d7e98a35" TargetMode="External"/><Relationship Id="rId4" Type="http://schemas.openxmlformats.org/officeDocument/2006/relationships/tags" Target="../tags/tag378.xml"/><Relationship Id="rId9" Type="http://schemas.openxmlformats.org/officeDocument/2006/relationships/tags" Target="../tags/tag383.xml"/><Relationship Id="rId14" Type="http://schemas.openxmlformats.org/officeDocument/2006/relationships/tags" Target="../tags/tag388.xml"/></Relationships>
</file>

<file path=ppt/slides/_rels/slide47.xml.rels><?xml version="1.0" encoding="UTF-8" standalone="yes"?>
<Relationships xmlns="http://schemas.openxmlformats.org/package/2006/relationships"><Relationship Id="rId8" Type="http://schemas.openxmlformats.org/officeDocument/2006/relationships/tags" Target="../tags/tag398.xml"/><Relationship Id="rId13" Type="http://schemas.openxmlformats.org/officeDocument/2006/relationships/tags" Target="../tags/tag403.xml"/><Relationship Id="rId18" Type="http://schemas.openxmlformats.org/officeDocument/2006/relationships/tags" Target="../tags/tag408.xml"/><Relationship Id="rId3" Type="http://schemas.openxmlformats.org/officeDocument/2006/relationships/tags" Target="../tags/tag393.xml"/><Relationship Id="rId21" Type="http://schemas.openxmlformats.org/officeDocument/2006/relationships/image" Target="../media/image58.png"/><Relationship Id="rId7" Type="http://schemas.openxmlformats.org/officeDocument/2006/relationships/tags" Target="../tags/tag397.xml"/><Relationship Id="rId12" Type="http://schemas.openxmlformats.org/officeDocument/2006/relationships/tags" Target="../tags/tag402.xml"/><Relationship Id="rId17" Type="http://schemas.openxmlformats.org/officeDocument/2006/relationships/tags" Target="../tags/tag407.xml"/><Relationship Id="rId2" Type="http://schemas.openxmlformats.org/officeDocument/2006/relationships/tags" Target="../tags/tag392.xml"/><Relationship Id="rId16" Type="http://schemas.openxmlformats.org/officeDocument/2006/relationships/tags" Target="../tags/tag406.xml"/><Relationship Id="rId20" Type="http://schemas.openxmlformats.org/officeDocument/2006/relationships/image" Target="../media/image57.png"/><Relationship Id="rId1" Type="http://schemas.openxmlformats.org/officeDocument/2006/relationships/tags" Target="../tags/tag391.xml"/><Relationship Id="rId6" Type="http://schemas.openxmlformats.org/officeDocument/2006/relationships/tags" Target="../tags/tag396.xml"/><Relationship Id="rId11" Type="http://schemas.openxmlformats.org/officeDocument/2006/relationships/tags" Target="../tags/tag401.xml"/><Relationship Id="rId5" Type="http://schemas.openxmlformats.org/officeDocument/2006/relationships/tags" Target="../tags/tag395.xml"/><Relationship Id="rId15" Type="http://schemas.openxmlformats.org/officeDocument/2006/relationships/tags" Target="../tags/tag405.xml"/><Relationship Id="rId10" Type="http://schemas.openxmlformats.org/officeDocument/2006/relationships/tags" Target="../tags/tag400.xml"/><Relationship Id="rId19" Type="http://schemas.openxmlformats.org/officeDocument/2006/relationships/slideLayout" Target="../slideLayouts/slideLayout2.xml"/><Relationship Id="rId4" Type="http://schemas.openxmlformats.org/officeDocument/2006/relationships/tags" Target="../tags/tag394.xml"/><Relationship Id="rId9" Type="http://schemas.openxmlformats.org/officeDocument/2006/relationships/tags" Target="../tags/tag399.xml"/><Relationship Id="rId14" Type="http://schemas.openxmlformats.org/officeDocument/2006/relationships/tags" Target="../tags/tag404.xml"/></Relationships>
</file>

<file path=ppt/slides/_rels/slide48.xml.rels><?xml version="1.0" encoding="UTF-8" standalone="yes"?>
<Relationships xmlns="http://schemas.openxmlformats.org/package/2006/relationships"><Relationship Id="rId8" Type="http://schemas.openxmlformats.org/officeDocument/2006/relationships/tags" Target="../tags/tag416.xml"/><Relationship Id="rId13" Type="http://schemas.openxmlformats.org/officeDocument/2006/relationships/tags" Target="../tags/tag421.xml"/><Relationship Id="rId18" Type="http://schemas.openxmlformats.org/officeDocument/2006/relationships/slideLayout" Target="../slideLayouts/slideLayout2.xml"/><Relationship Id="rId3" Type="http://schemas.openxmlformats.org/officeDocument/2006/relationships/tags" Target="../tags/tag411.xml"/><Relationship Id="rId7" Type="http://schemas.openxmlformats.org/officeDocument/2006/relationships/tags" Target="../tags/tag415.xml"/><Relationship Id="rId12" Type="http://schemas.openxmlformats.org/officeDocument/2006/relationships/tags" Target="../tags/tag420.xml"/><Relationship Id="rId17" Type="http://schemas.openxmlformats.org/officeDocument/2006/relationships/tags" Target="../tags/tag425.xml"/><Relationship Id="rId2" Type="http://schemas.openxmlformats.org/officeDocument/2006/relationships/tags" Target="../tags/tag410.xml"/><Relationship Id="rId16" Type="http://schemas.openxmlformats.org/officeDocument/2006/relationships/tags" Target="../tags/tag424.xml"/><Relationship Id="rId1" Type="http://schemas.openxmlformats.org/officeDocument/2006/relationships/tags" Target="../tags/tag409.xml"/><Relationship Id="rId6" Type="http://schemas.openxmlformats.org/officeDocument/2006/relationships/tags" Target="../tags/tag414.xml"/><Relationship Id="rId11" Type="http://schemas.openxmlformats.org/officeDocument/2006/relationships/tags" Target="../tags/tag419.xml"/><Relationship Id="rId5" Type="http://schemas.openxmlformats.org/officeDocument/2006/relationships/tags" Target="../tags/tag413.xml"/><Relationship Id="rId15" Type="http://schemas.openxmlformats.org/officeDocument/2006/relationships/tags" Target="../tags/tag423.xml"/><Relationship Id="rId10" Type="http://schemas.openxmlformats.org/officeDocument/2006/relationships/tags" Target="../tags/tag418.xml"/><Relationship Id="rId19" Type="http://schemas.openxmlformats.org/officeDocument/2006/relationships/image" Target="../media/image59.png"/><Relationship Id="rId4" Type="http://schemas.openxmlformats.org/officeDocument/2006/relationships/tags" Target="../tags/tag412.xml"/><Relationship Id="rId9" Type="http://schemas.openxmlformats.org/officeDocument/2006/relationships/tags" Target="../tags/tag417.xml"/><Relationship Id="rId14" Type="http://schemas.openxmlformats.org/officeDocument/2006/relationships/tags" Target="../tags/tag422.xml"/></Relationships>
</file>

<file path=ppt/slides/_rels/slide49.xml.rels><?xml version="1.0" encoding="UTF-8" standalone="yes"?>
<Relationships xmlns="http://schemas.openxmlformats.org/package/2006/relationships"><Relationship Id="rId8" Type="http://schemas.openxmlformats.org/officeDocument/2006/relationships/tags" Target="../tags/tag433.xml"/><Relationship Id="rId13" Type="http://schemas.openxmlformats.org/officeDocument/2006/relationships/tags" Target="../tags/tag438.xml"/><Relationship Id="rId18" Type="http://schemas.openxmlformats.org/officeDocument/2006/relationships/image" Target="../media/image61.png"/><Relationship Id="rId3" Type="http://schemas.openxmlformats.org/officeDocument/2006/relationships/tags" Target="../tags/tag428.xml"/><Relationship Id="rId7" Type="http://schemas.openxmlformats.org/officeDocument/2006/relationships/tags" Target="../tags/tag432.xml"/><Relationship Id="rId12" Type="http://schemas.openxmlformats.org/officeDocument/2006/relationships/tags" Target="../tags/tag437.xml"/><Relationship Id="rId17" Type="http://schemas.openxmlformats.org/officeDocument/2006/relationships/image" Target="../media/image60.png"/><Relationship Id="rId2" Type="http://schemas.openxmlformats.org/officeDocument/2006/relationships/tags" Target="../tags/tag427.xml"/><Relationship Id="rId16" Type="http://schemas.openxmlformats.org/officeDocument/2006/relationships/slideLayout" Target="../slideLayouts/slideLayout2.xml"/><Relationship Id="rId1" Type="http://schemas.openxmlformats.org/officeDocument/2006/relationships/tags" Target="../tags/tag426.xml"/><Relationship Id="rId6" Type="http://schemas.openxmlformats.org/officeDocument/2006/relationships/tags" Target="../tags/tag431.xml"/><Relationship Id="rId11" Type="http://schemas.openxmlformats.org/officeDocument/2006/relationships/tags" Target="../tags/tag436.xml"/><Relationship Id="rId5" Type="http://schemas.openxmlformats.org/officeDocument/2006/relationships/tags" Target="../tags/tag430.xml"/><Relationship Id="rId15" Type="http://schemas.openxmlformats.org/officeDocument/2006/relationships/tags" Target="../tags/tag440.xml"/><Relationship Id="rId10" Type="http://schemas.openxmlformats.org/officeDocument/2006/relationships/tags" Target="../tags/tag435.xml"/><Relationship Id="rId19" Type="http://schemas.openxmlformats.org/officeDocument/2006/relationships/image" Target="../media/image62.png"/><Relationship Id="rId4" Type="http://schemas.openxmlformats.org/officeDocument/2006/relationships/tags" Target="../tags/tag429.xml"/><Relationship Id="rId9" Type="http://schemas.openxmlformats.org/officeDocument/2006/relationships/tags" Target="../tags/tag434.xml"/><Relationship Id="rId14" Type="http://schemas.openxmlformats.org/officeDocument/2006/relationships/tags" Target="../tags/tag439.xml"/></Relationships>
</file>

<file path=ppt/slides/_rels/slide5.xml.rels><?xml version="1.0" encoding="UTF-8" standalone="yes"?>
<Relationships xmlns="http://schemas.openxmlformats.org/package/2006/relationships"><Relationship Id="rId13" Type="http://schemas.openxmlformats.org/officeDocument/2006/relationships/tags" Target="../tags/tag48.xml"/><Relationship Id="rId18" Type="http://schemas.openxmlformats.org/officeDocument/2006/relationships/tags" Target="../tags/tag53.xml"/><Relationship Id="rId26" Type="http://schemas.openxmlformats.org/officeDocument/2006/relationships/tags" Target="../tags/tag61.xml"/><Relationship Id="rId39" Type="http://schemas.openxmlformats.org/officeDocument/2006/relationships/tags" Target="../tags/tag74.xml"/><Relationship Id="rId21" Type="http://schemas.openxmlformats.org/officeDocument/2006/relationships/tags" Target="../tags/tag56.xml"/><Relationship Id="rId34" Type="http://schemas.openxmlformats.org/officeDocument/2006/relationships/tags" Target="../tags/tag69.xml"/><Relationship Id="rId42" Type="http://schemas.openxmlformats.org/officeDocument/2006/relationships/tags" Target="../tags/tag77.xml"/><Relationship Id="rId47" Type="http://schemas.openxmlformats.org/officeDocument/2006/relationships/tags" Target="../tags/tag82.xml"/><Relationship Id="rId50" Type="http://schemas.openxmlformats.org/officeDocument/2006/relationships/slideLayout" Target="../slideLayouts/slideLayout2.xml"/><Relationship Id="rId7" Type="http://schemas.openxmlformats.org/officeDocument/2006/relationships/tags" Target="../tags/tag42.xml"/><Relationship Id="rId2" Type="http://schemas.openxmlformats.org/officeDocument/2006/relationships/tags" Target="../tags/tag37.xml"/><Relationship Id="rId16" Type="http://schemas.openxmlformats.org/officeDocument/2006/relationships/tags" Target="../tags/tag51.xml"/><Relationship Id="rId29" Type="http://schemas.openxmlformats.org/officeDocument/2006/relationships/tags" Target="../tags/tag64.xml"/><Relationship Id="rId11" Type="http://schemas.openxmlformats.org/officeDocument/2006/relationships/tags" Target="../tags/tag46.xml"/><Relationship Id="rId24" Type="http://schemas.openxmlformats.org/officeDocument/2006/relationships/tags" Target="../tags/tag59.xml"/><Relationship Id="rId32" Type="http://schemas.openxmlformats.org/officeDocument/2006/relationships/tags" Target="../tags/tag67.xml"/><Relationship Id="rId37" Type="http://schemas.openxmlformats.org/officeDocument/2006/relationships/tags" Target="../tags/tag72.xml"/><Relationship Id="rId40" Type="http://schemas.openxmlformats.org/officeDocument/2006/relationships/tags" Target="../tags/tag75.xml"/><Relationship Id="rId45" Type="http://schemas.openxmlformats.org/officeDocument/2006/relationships/tags" Target="../tags/tag80.xml"/><Relationship Id="rId5" Type="http://schemas.openxmlformats.org/officeDocument/2006/relationships/tags" Target="../tags/tag40.xml"/><Relationship Id="rId15" Type="http://schemas.openxmlformats.org/officeDocument/2006/relationships/tags" Target="../tags/tag50.xml"/><Relationship Id="rId23" Type="http://schemas.openxmlformats.org/officeDocument/2006/relationships/tags" Target="../tags/tag58.xml"/><Relationship Id="rId28" Type="http://schemas.openxmlformats.org/officeDocument/2006/relationships/tags" Target="../tags/tag63.xml"/><Relationship Id="rId36" Type="http://schemas.openxmlformats.org/officeDocument/2006/relationships/tags" Target="../tags/tag71.xml"/><Relationship Id="rId49" Type="http://schemas.openxmlformats.org/officeDocument/2006/relationships/tags" Target="../tags/tag84.xml"/><Relationship Id="rId10" Type="http://schemas.openxmlformats.org/officeDocument/2006/relationships/tags" Target="../tags/tag45.xml"/><Relationship Id="rId19" Type="http://schemas.openxmlformats.org/officeDocument/2006/relationships/tags" Target="../tags/tag54.xml"/><Relationship Id="rId31" Type="http://schemas.openxmlformats.org/officeDocument/2006/relationships/tags" Target="../tags/tag66.xml"/><Relationship Id="rId44" Type="http://schemas.openxmlformats.org/officeDocument/2006/relationships/tags" Target="../tags/tag79.xml"/><Relationship Id="rId52" Type="http://schemas.openxmlformats.org/officeDocument/2006/relationships/hyperlink" Target="https://docs.qq.com/doc/DT21WeVJpREVQeW5L" TargetMode="External"/><Relationship Id="rId4" Type="http://schemas.openxmlformats.org/officeDocument/2006/relationships/tags" Target="../tags/tag39.xml"/><Relationship Id="rId9" Type="http://schemas.openxmlformats.org/officeDocument/2006/relationships/tags" Target="../tags/tag44.xml"/><Relationship Id="rId14" Type="http://schemas.openxmlformats.org/officeDocument/2006/relationships/tags" Target="../tags/tag49.xml"/><Relationship Id="rId22" Type="http://schemas.openxmlformats.org/officeDocument/2006/relationships/tags" Target="../tags/tag57.xml"/><Relationship Id="rId27" Type="http://schemas.openxmlformats.org/officeDocument/2006/relationships/tags" Target="../tags/tag62.xml"/><Relationship Id="rId30" Type="http://schemas.openxmlformats.org/officeDocument/2006/relationships/tags" Target="../tags/tag65.xml"/><Relationship Id="rId35" Type="http://schemas.openxmlformats.org/officeDocument/2006/relationships/tags" Target="../tags/tag70.xml"/><Relationship Id="rId43" Type="http://schemas.openxmlformats.org/officeDocument/2006/relationships/tags" Target="../tags/tag78.xml"/><Relationship Id="rId48" Type="http://schemas.openxmlformats.org/officeDocument/2006/relationships/tags" Target="../tags/tag83.xml"/><Relationship Id="rId8" Type="http://schemas.openxmlformats.org/officeDocument/2006/relationships/tags" Target="../tags/tag43.xml"/><Relationship Id="rId51" Type="http://schemas.openxmlformats.org/officeDocument/2006/relationships/hyperlink" Target="https://github.com/Momoyeyu/CTF-Website/" TargetMode="External"/><Relationship Id="rId3" Type="http://schemas.openxmlformats.org/officeDocument/2006/relationships/tags" Target="../tags/tag38.xml"/><Relationship Id="rId12" Type="http://schemas.openxmlformats.org/officeDocument/2006/relationships/tags" Target="../tags/tag47.xml"/><Relationship Id="rId17" Type="http://schemas.openxmlformats.org/officeDocument/2006/relationships/tags" Target="../tags/tag52.xml"/><Relationship Id="rId25" Type="http://schemas.openxmlformats.org/officeDocument/2006/relationships/tags" Target="../tags/tag60.xml"/><Relationship Id="rId33" Type="http://schemas.openxmlformats.org/officeDocument/2006/relationships/tags" Target="../tags/tag68.xml"/><Relationship Id="rId38" Type="http://schemas.openxmlformats.org/officeDocument/2006/relationships/tags" Target="../tags/tag73.xml"/><Relationship Id="rId46" Type="http://schemas.openxmlformats.org/officeDocument/2006/relationships/tags" Target="../tags/tag81.xml"/><Relationship Id="rId20" Type="http://schemas.openxmlformats.org/officeDocument/2006/relationships/tags" Target="../tags/tag55.xml"/><Relationship Id="rId41" Type="http://schemas.openxmlformats.org/officeDocument/2006/relationships/tags" Target="../tags/tag76.xml"/><Relationship Id="rId1" Type="http://schemas.openxmlformats.org/officeDocument/2006/relationships/tags" Target="../tags/tag36.xml"/><Relationship Id="rId6" Type="http://schemas.openxmlformats.org/officeDocument/2006/relationships/tags" Target="../tags/tag41.xml"/></Relationships>
</file>

<file path=ppt/slides/_rels/slide50.xml.rels><?xml version="1.0" encoding="UTF-8" standalone="yes"?>
<Relationships xmlns="http://schemas.openxmlformats.org/package/2006/relationships"><Relationship Id="rId8" Type="http://schemas.openxmlformats.org/officeDocument/2006/relationships/tags" Target="../tags/tag448.xml"/><Relationship Id="rId13" Type="http://schemas.openxmlformats.org/officeDocument/2006/relationships/tags" Target="../tags/tag453.xml"/><Relationship Id="rId18" Type="http://schemas.openxmlformats.org/officeDocument/2006/relationships/image" Target="../media/image63.png"/><Relationship Id="rId3" Type="http://schemas.openxmlformats.org/officeDocument/2006/relationships/tags" Target="../tags/tag443.xml"/><Relationship Id="rId7" Type="http://schemas.openxmlformats.org/officeDocument/2006/relationships/tags" Target="../tags/tag447.xml"/><Relationship Id="rId12" Type="http://schemas.openxmlformats.org/officeDocument/2006/relationships/tags" Target="../tags/tag452.xml"/><Relationship Id="rId17" Type="http://schemas.openxmlformats.org/officeDocument/2006/relationships/slideLayout" Target="../slideLayouts/slideLayout2.xml"/><Relationship Id="rId2" Type="http://schemas.openxmlformats.org/officeDocument/2006/relationships/tags" Target="../tags/tag442.xml"/><Relationship Id="rId16" Type="http://schemas.openxmlformats.org/officeDocument/2006/relationships/tags" Target="../tags/tag456.xml"/><Relationship Id="rId1" Type="http://schemas.openxmlformats.org/officeDocument/2006/relationships/tags" Target="../tags/tag441.xml"/><Relationship Id="rId6" Type="http://schemas.openxmlformats.org/officeDocument/2006/relationships/tags" Target="../tags/tag446.xml"/><Relationship Id="rId11" Type="http://schemas.openxmlformats.org/officeDocument/2006/relationships/tags" Target="../tags/tag451.xml"/><Relationship Id="rId5" Type="http://schemas.openxmlformats.org/officeDocument/2006/relationships/tags" Target="../tags/tag445.xml"/><Relationship Id="rId15" Type="http://schemas.openxmlformats.org/officeDocument/2006/relationships/tags" Target="../tags/tag455.xml"/><Relationship Id="rId10" Type="http://schemas.openxmlformats.org/officeDocument/2006/relationships/tags" Target="../tags/tag450.xml"/><Relationship Id="rId4" Type="http://schemas.openxmlformats.org/officeDocument/2006/relationships/tags" Target="../tags/tag444.xml"/><Relationship Id="rId9" Type="http://schemas.openxmlformats.org/officeDocument/2006/relationships/tags" Target="../tags/tag449.xml"/><Relationship Id="rId14" Type="http://schemas.openxmlformats.org/officeDocument/2006/relationships/tags" Target="../tags/tag454.xml"/></Relationships>
</file>

<file path=ppt/slides/_rels/slide51.xml.rels><?xml version="1.0" encoding="UTF-8" standalone="yes"?>
<Relationships xmlns="http://schemas.openxmlformats.org/package/2006/relationships"><Relationship Id="rId8" Type="http://schemas.openxmlformats.org/officeDocument/2006/relationships/tags" Target="../tags/tag464.xml"/><Relationship Id="rId3" Type="http://schemas.openxmlformats.org/officeDocument/2006/relationships/tags" Target="../tags/tag459.xml"/><Relationship Id="rId7" Type="http://schemas.openxmlformats.org/officeDocument/2006/relationships/tags" Target="../tags/tag463.xml"/><Relationship Id="rId2" Type="http://schemas.openxmlformats.org/officeDocument/2006/relationships/tags" Target="../tags/tag458.xml"/><Relationship Id="rId1" Type="http://schemas.openxmlformats.org/officeDocument/2006/relationships/tags" Target="../tags/tag457.xml"/><Relationship Id="rId6" Type="http://schemas.openxmlformats.org/officeDocument/2006/relationships/tags" Target="../tags/tag462.xml"/><Relationship Id="rId11" Type="http://schemas.openxmlformats.org/officeDocument/2006/relationships/image" Target="../media/image64.png"/><Relationship Id="rId5" Type="http://schemas.openxmlformats.org/officeDocument/2006/relationships/tags" Target="../tags/tag461.xml"/><Relationship Id="rId10" Type="http://schemas.openxmlformats.org/officeDocument/2006/relationships/slideLayout" Target="../slideLayouts/slideLayout2.xml"/><Relationship Id="rId4" Type="http://schemas.openxmlformats.org/officeDocument/2006/relationships/tags" Target="../tags/tag460.xml"/><Relationship Id="rId9" Type="http://schemas.openxmlformats.org/officeDocument/2006/relationships/tags" Target="../tags/tag465.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466.xml"/></Relationships>
</file>

<file path=ppt/slides/_rels/slide5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tags" Target="../tags/tag469.xml"/><Relationship Id="rId7" Type="http://schemas.openxmlformats.org/officeDocument/2006/relationships/image" Target="../media/image65.png"/><Relationship Id="rId2" Type="http://schemas.openxmlformats.org/officeDocument/2006/relationships/tags" Target="../tags/tag468.xml"/><Relationship Id="rId1" Type="http://schemas.openxmlformats.org/officeDocument/2006/relationships/tags" Target="../tags/tag467.xml"/><Relationship Id="rId6" Type="http://schemas.openxmlformats.org/officeDocument/2006/relationships/slideLayout" Target="../slideLayouts/slideLayout2.xml"/><Relationship Id="rId5" Type="http://schemas.openxmlformats.org/officeDocument/2006/relationships/tags" Target="../tags/tag471.xml"/><Relationship Id="rId4" Type="http://schemas.openxmlformats.org/officeDocument/2006/relationships/tags" Target="../tags/tag470.xm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2.xml"/><Relationship Id="rId1" Type="http://schemas.openxmlformats.org/officeDocument/2006/relationships/tags" Target="../tags/tag472.xml"/><Relationship Id="rId4" Type="http://schemas.openxmlformats.org/officeDocument/2006/relationships/image" Target="../media/image56.jpeg"/></Relationships>
</file>

<file path=ppt/slides/_rels/slide5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slideLayout" Target="../slideLayouts/slideLayout2.xml"/><Relationship Id="rId1" Type="http://schemas.openxmlformats.org/officeDocument/2006/relationships/tags" Target="../tags/tag473.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474.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87.xml"/><Relationship Id="rId7" Type="http://schemas.openxmlformats.org/officeDocument/2006/relationships/image" Target="../media/image8.png"/><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image" Target="../media/image7.png"/><Relationship Id="rId5" Type="http://schemas.openxmlformats.org/officeDocument/2006/relationships/slideLayout" Target="../slideLayouts/slideLayout2.xml"/><Relationship Id="rId4" Type="http://schemas.openxmlformats.org/officeDocument/2006/relationships/tags" Target="../tags/tag88.xml"/></Relationships>
</file>

<file path=ppt/slides/_rels/slide7.xml.rels><?xml version="1.0" encoding="UTF-8" standalone="yes"?>
<Relationships xmlns="http://schemas.openxmlformats.org/package/2006/relationships"><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tags" Target="../tags/tag89.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tags" Target="../tags/tag92.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tags" Target="../tags/tag95.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grpSp>
        <p:nvGrpSpPr>
          <p:cNvPr id="11" name="组合 10"/>
          <p:cNvGrpSpPr/>
          <p:nvPr/>
        </p:nvGrpSpPr>
        <p:grpSpPr>
          <a:xfrm>
            <a:off x="839470" y="2410778"/>
            <a:ext cx="4754880" cy="2037080"/>
            <a:chOff x="1322" y="3686"/>
            <a:chExt cx="7488" cy="3208"/>
          </a:xfrm>
        </p:grpSpPr>
        <p:sp>
          <p:nvSpPr>
            <p:cNvPr id="3" name="文本框 2"/>
            <p:cNvSpPr txBox="1"/>
            <p:nvPr/>
          </p:nvSpPr>
          <p:spPr>
            <a:xfrm>
              <a:off x="1322" y="3686"/>
              <a:ext cx="7488" cy="1016"/>
            </a:xfrm>
            <a:prstGeom prst="rect">
              <a:avLst/>
            </a:prstGeom>
            <a:noFill/>
          </p:spPr>
          <p:txBody>
            <a:bodyPr wrap="none" rtlCol="0">
              <a:spAutoFit/>
            </a:bodyPr>
            <a:lstStyle/>
            <a:p>
              <a:r>
                <a:rPr lang="zh-CN" altLang="en-US" sz="3600">
                  <a:solidFill>
                    <a:schemeClr val="bg1"/>
                  </a:solidFill>
                </a:rPr>
                <a:t>网络安全平台设计实践</a:t>
              </a:r>
            </a:p>
          </p:txBody>
        </p:sp>
        <p:sp>
          <p:nvSpPr>
            <p:cNvPr id="4" name="文本框 3"/>
            <p:cNvSpPr txBox="1"/>
            <p:nvPr/>
          </p:nvSpPr>
          <p:spPr>
            <a:xfrm>
              <a:off x="1322" y="4939"/>
              <a:ext cx="2808" cy="580"/>
            </a:xfrm>
            <a:prstGeom prst="rect">
              <a:avLst/>
            </a:prstGeom>
            <a:noFill/>
          </p:spPr>
          <p:txBody>
            <a:bodyPr wrap="none" rtlCol="0">
              <a:spAutoFit/>
            </a:bodyPr>
            <a:lstStyle/>
            <a:p>
              <a:r>
                <a:rPr lang="zh-CN" altLang="en-US">
                  <a:solidFill>
                    <a:schemeClr val="bg1"/>
                  </a:solidFill>
                </a:rPr>
                <a:t>第一次进展报告</a:t>
              </a:r>
            </a:p>
          </p:txBody>
        </p:sp>
        <p:sp>
          <p:nvSpPr>
            <p:cNvPr id="5" name="文本框 4"/>
            <p:cNvSpPr txBox="1"/>
            <p:nvPr/>
          </p:nvSpPr>
          <p:spPr>
            <a:xfrm>
              <a:off x="4458" y="4939"/>
              <a:ext cx="4326" cy="628"/>
            </a:xfrm>
            <a:prstGeom prst="rect">
              <a:avLst/>
            </a:prstGeom>
            <a:noFill/>
          </p:spPr>
          <p:txBody>
            <a:bodyPr wrap="none" rtlCol="0">
              <a:spAutoFit/>
            </a:bodyPr>
            <a:lstStyle/>
            <a:p>
              <a:pPr algn="l"/>
              <a:r>
                <a:rPr lang="en-US" altLang="zh-CN" sz="2000" cap="all">
                  <a:solidFill>
                    <a:schemeClr val="bg2">
                      <a:lumMod val="50000"/>
                    </a:schemeClr>
                  </a:solidFill>
                  <a:uFillTx/>
                </a:rPr>
                <a:t>PROGRESS REPORT</a:t>
              </a:r>
            </a:p>
          </p:txBody>
        </p:sp>
        <p:sp>
          <p:nvSpPr>
            <p:cNvPr id="9" name="矩形 8"/>
            <p:cNvSpPr/>
            <p:nvPr/>
          </p:nvSpPr>
          <p:spPr>
            <a:xfrm>
              <a:off x="1509" y="6349"/>
              <a:ext cx="1682" cy="545"/>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873" y="6380"/>
              <a:ext cx="958" cy="483"/>
            </a:xfrm>
            <a:prstGeom prst="rect">
              <a:avLst/>
            </a:prstGeom>
            <a:noFill/>
          </p:spPr>
          <p:txBody>
            <a:bodyPr wrap="none" rtlCol="0">
              <a:spAutoFit/>
            </a:bodyPr>
            <a:lstStyle/>
            <a:p>
              <a:pPr algn="ctr"/>
              <a:r>
                <a:rPr lang="en-US" altLang="zh-CN" sz="1400">
                  <a:solidFill>
                    <a:schemeClr val="bg1"/>
                  </a:solidFill>
                </a:rPr>
                <a:t>Enter</a:t>
              </a:r>
            </a:p>
          </p:txBody>
        </p:sp>
      </p:grpSp>
      <p:sp>
        <p:nvSpPr>
          <p:cNvPr id="12" name="文本框 11"/>
          <p:cNvSpPr txBox="1"/>
          <p:nvPr/>
        </p:nvSpPr>
        <p:spPr>
          <a:xfrm>
            <a:off x="839470" y="386715"/>
            <a:ext cx="1711960" cy="275590"/>
          </a:xfrm>
          <a:prstGeom prst="rect">
            <a:avLst/>
          </a:prstGeom>
          <a:noFill/>
        </p:spPr>
        <p:txBody>
          <a:bodyPr wrap="square" rtlCol="0">
            <a:spAutoFit/>
          </a:bodyPr>
          <a:lstStyle/>
          <a:p>
            <a:pPr algn="dist"/>
            <a:r>
              <a:rPr lang="en-US" altLang="zh-CN" sz="1200">
                <a:solidFill>
                  <a:schemeClr val="bg1"/>
                </a:solidFill>
              </a:rPr>
              <a:t>www.ezctf.com</a:t>
            </a:r>
          </a:p>
        </p:txBody>
      </p:sp>
      <p:sp>
        <p:nvSpPr>
          <p:cNvPr id="13" name="文本框 12"/>
          <p:cNvSpPr txBox="1"/>
          <p:nvPr/>
        </p:nvSpPr>
        <p:spPr>
          <a:xfrm>
            <a:off x="839470" y="6031230"/>
            <a:ext cx="3146425" cy="275590"/>
          </a:xfrm>
          <a:prstGeom prst="rect">
            <a:avLst/>
          </a:prstGeom>
          <a:noFill/>
        </p:spPr>
        <p:txBody>
          <a:bodyPr wrap="square" rtlCol="0">
            <a:spAutoFit/>
          </a:bodyPr>
          <a:lstStyle/>
          <a:p>
            <a:pPr algn="dist"/>
            <a:r>
              <a:rPr lang="zh-CN" altLang="en-US" sz="1200">
                <a:solidFill>
                  <a:schemeClr val="bg1"/>
                </a:solidFill>
              </a:rPr>
              <a:t>金伟飞  </a:t>
            </a:r>
            <a:r>
              <a:rPr lang="en-US" altLang="zh-CN" sz="1200">
                <a:solidFill>
                  <a:schemeClr val="bg1"/>
                </a:solidFill>
              </a:rPr>
              <a:t>|  </a:t>
            </a:r>
            <a:r>
              <a:rPr lang="zh-CN" altLang="en-US" sz="1200">
                <a:solidFill>
                  <a:schemeClr val="bg1"/>
                </a:solidFill>
              </a:rPr>
              <a:t>于渊龙  </a:t>
            </a:r>
            <a:r>
              <a:rPr lang="en-US" altLang="zh-CN" sz="1200">
                <a:solidFill>
                  <a:schemeClr val="bg1"/>
                </a:solidFill>
              </a:rPr>
              <a:t>|  </a:t>
            </a:r>
            <a:r>
              <a:rPr lang="zh-CN" altLang="en-US" sz="1200">
                <a:solidFill>
                  <a:schemeClr val="bg1"/>
                </a:solidFill>
              </a:rPr>
              <a:t>苏俊杰</a:t>
            </a:r>
            <a:r>
              <a:rPr lang="en-US" altLang="zh-CN" sz="1200">
                <a:solidFill>
                  <a:schemeClr val="bg1"/>
                </a:solidFill>
              </a:rPr>
              <a:t>  |  </a:t>
            </a:r>
            <a:r>
              <a:rPr lang="zh-CN" altLang="en-US" sz="1200">
                <a:solidFill>
                  <a:schemeClr val="bg1"/>
                </a:solidFill>
              </a:rPr>
              <a:t>梁文凯</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pic>
        <p:nvPicPr>
          <p:cNvPr id="5" name="图片 4"/>
          <p:cNvPicPr>
            <a:picLocks noChangeAspect="1"/>
          </p:cNvPicPr>
          <p:nvPr>
            <p:custDataLst>
              <p:tags r:id="rId2"/>
            </p:custDataLst>
          </p:nvPr>
        </p:nvPicPr>
        <p:blipFill>
          <a:blip r:embed="rId9"/>
          <a:stretch>
            <a:fillRect/>
          </a:stretch>
        </p:blipFill>
        <p:spPr>
          <a:xfrm>
            <a:off x="6704330" y="1345565"/>
            <a:ext cx="5185410" cy="5261610"/>
          </a:xfrm>
          <a:prstGeom prst="rect">
            <a:avLst/>
          </a:prstGeom>
        </p:spPr>
      </p:pic>
      <p:pic>
        <p:nvPicPr>
          <p:cNvPr id="3" name="图片 2"/>
          <p:cNvPicPr>
            <a:picLocks noChangeAspect="1"/>
          </p:cNvPicPr>
          <p:nvPr>
            <p:custDataLst>
              <p:tags r:id="rId3"/>
            </p:custDataLst>
          </p:nvPr>
        </p:nvPicPr>
        <p:blipFill>
          <a:blip r:embed="rId10"/>
          <a:srcRect r="16246"/>
          <a:stretch>
            <a:fillRect/>
          </a:stretch>
        </p:blipFill>
        <p:spPr>
          <a:xfrm>
            <a:off x="184150" y="2187575"/>
            <a:ext cx="6318250" cy="3661410"/>
          </a:xfrm>
          <a:prstGeom prst="rect">
            <a:avLst/>
          </a:prstGeom>
        </p:spPr>
      </p:pic>
      <p:pic>
        <p:nvPicPr>
          <p:cNvPr id="2" name="PA-图片 1" descr="fdfa"/>
          <p:cNvPicPr>
            <a:picLocks noChangeAspect="1"/>
          </p:cNvPicPr>
          <p:nvPr>
            <p:custDataLst>
              <p:tags r:id="rId4"/>
            </p:custDataLst>
          </p:nvPr>
        </p:nvPicPr>
        <p:blipFill>
          <a:blip r:embed="rId11"/>
          <a:stretch>
            <a:fillRect/>
          </a:stretch>
        </p:blipFill>
        <p:spPr>
          <a:xfrm>
            <a:off x="2479040" y="2345055"/>
            <a:ext cx="7069455" cy="4058285"/>
          </a:xfrm>
          <a:prstGeom prst="rect">
            <a:avLst/>
          </a:prstGeom>
        </p:spPr>
      </p:pic>
      <p:sp>
        <p:nvSpPr>
          <p:cNvPr id="8" name="PA-Titletextslide "/>
          <p:cNvSpPr txBox="1"/>
          <p:nvPr>
            <p:custDataLst>
              <p:tags r:id="rId5"/>
            </p:custDataLst>
          </p:nvPr>
        </p:nvSpPr>
        <p:spPr>
          <a:xfrm>
            <a:off x="4374515" y="439103"/>
            <a:ext cx="3442970" cy="532130"/>
          </a:xfrm>
          <a:prstGeom prst="rect">
            <a:avLst/>
          </a:prstGeom>
          <a:noFill/>
          <a:ln w="12700" cap="flat">
            <a:noFill/>
            <a:miter lim="400000"/>
          </a:ln>
          <a:effectLst/>
        </p:spPr>
        <p:txBody>
          <a:bodyPr wrap="square" lIns="50800" tIns="50800" rIns="50800" bIns="50800" numCol="1" anchor="ctr">
            <a:spAutoFit/>
          </a:bodyPr>
          <a:lstStyle>
            <a:lvl1pPr algn="l">
              <a:defRPr sz="8000" b="0">
                <a:solidFill>
                  <a:srgbClr val="FFFFFF"/>
                </a:solidFill>
                <a:latin typeface="Maven Pro Medium"/>
                <a:ea typeface="Maven Pro Medium"/>
                <a:cs typeface="Maven Pro Medium"/>
                <a:sym typeface="Maven Pro Medium"/>
              </a:defRPr>
            </a:lvl1pPr>
          </a:lstStyle>
          <a:p>
            <a:pPr algn="ctr"/>
            <a:r>
              <a:rPr lang="en-US" altLang="zh-CN" sz="2800">
                <a:solidFill>
                  <a:schemeClr val="bg1"/>
                </a:solidFill>
                <a:latin typeface="微软雅黑" panose="020B0503020204020204" charset="-122"/>
                <a:ea typeface="微软雅黑" panose="020B0503020204020204" charset="-122"/>
                <a:cs typeface="微软雅黑" panose="020B0503020204020204" charset="-122"/>
              </a:rPr>
              <a:t>API </a:t>
            </a:r>
            <a:r>
              <a:rPr lang="zh-CN" altLang="en-US" sz="2800">
                <a:solidFill>
                  <a:schemeClr val="bg1"/>
                </a:solidFill>
                <a:latin typeface="微软雅黑" panose="020B0503020204020204" charset="-122"/>
                <a:ea typeface="微软雅黑" panose="020B0503020204020204" charset="-122"/>
                <a:cs typeface="微软雅黑" panose="020B0503020204020204" charset="-122"/>
              </a:rPr>
              <a:t>设计（部分展示）</a:t>
            </a:r>
          </a:p>
        </p:txBody>
      </p:sp>
      <p:sp>
        <p:nvSpPr>
          <p:cNvPr id="10"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6"/>
            </p:custDataLst>
          </p:nvPr>
        </p:nvSpPr>
        <p:spPr>
          <a:xfrm>
            <a:off x="4055745" y="915670"/>
            <a:ext cx="4080510" cy="429895"/>
          </a:xfrm>
          <a:prstGeom prst="rect">
            <a:avLst/>
          </a:prstGeom>
          <a:ln w="12700">
            <a:miter lim="400000"/>
          </a:ln>
        </p:spPr>
        <p:txBody>
          <a:bodyPr wrap="square" lIns="25400" tIns="25400" rIns="25400" bIns="25400">
            <a:spAutoFit/>
          </a:bodyPr>
          <a:lstStyle/>
          <a:p>
            <a:pPr algn="ctr">
              <a:lnSpc>
                <a:spcPct val="190000"/>
              </a:lnSpc>
              <a:spcAft>
                <a:spcPts val="450"/>
              </a:spcAft>
            </a:pPr>
            <a:r>
              <a:rPr lang="en-US" altLang="zh-CN" sz="1300" dirty="0">
                <a:ln w="0"/>
                <a:solidFill>
                  <a:schemeClr val="bg1">
                    <a:alpha val="70000"/>
                  </a:schemeClr>
                </a:solidFill>
                <a:effectLst/>
                <a:latin typeface="微软雅黑" panose="020B0503020204020204" charset="-122"/>
                <a:ea typeface="微软雅黑" panose="020B0503020204020204" charset="-122"/>
                <a:sym typeface="+mn-ea"/>
              </a:rPr>
              <a:t>API Design(Partial Display)</a:t>
            </a:r>
          </a:p>
        </p:txBody>
      </p:sp>
      <p:sp>
        <p:nvSpPr>
          <p:cNvPr id="19" name="PA-Titletextslide "/>
          <p:cNvSpPr txBox="1"/>
          <p:nvPr>
            <p:custDataLst>
              <p:tags r:id="rId7"/>
            </p:custDataLst>
          </p:nvPr>
        </p:nvSpPr>
        <p:spPr>
          <a:xfrm>
            <a:off x="526087" y="1448724"/>
            <a:ext cx="4556088" cy="419735"/>
          </a:xfrm>
          <a:prstGeom prst="rect">
            <a:avLst/>
          </a:prstGeom>
          <a:ln w="12700">
            <a:miter lim="400000"/>
          </a:ln>
        </p:spPr>
        <p:txBody>
          <a:bodyPr lIns="25400" tIns="25400" rIns="25400" bIns="25400" anchor="ctr">
            <a:spAutoFit/>
          </a:bodyPr>
          <a:lstStyle>
            <a:lvl1pPr algn="l">
              <a:defRPr sz="8000" b="0">
                <a:solidFill>
                  <a:srgbClr val="FFFFFF"/>
                </a:solidFill>
                <a:latin typeface="Maven Pro Medium"/>
                <a:ea typeface="Maven Pro Medium"/>
                <a:cs typeface="Maven Pro Medium"/>
                <a:sym typeface="Maven Pro Medium"/>
              </a:defRPr>
            </a:lvl1pPr>
          </a:lstStyle>
          <a:p>
            <a:r>
              <a:rPr lang="zh-CN" sz="2400">
                <a:latin typeface="微软雅黑" panose="020B0503020204020204" charset="-122"/>
                <a:ea typeface="微软雅黑" panose="020B0503020204020204" charset="-122"/>
                <a:cs typeface="微软雅黑" panose="020B0503020204020204" charset="-122"/>
              </a:rPr>
              <a:t>请求题库信息</a:t>
            </a: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pic>
        <p:nvPicPr>
          <p:cNvPr id="23" name="图片 22"/>
          <p:cNvPicPr>
            <a:picLocks noChangeAspect="1"/>
          </p:cNvPicPr>
          <p:nvPr>
            <p:custDataLst>
              <p:tags r:id="rId2"/>
            </p:custDataLst>
          </p:nvPr>
        </p:nvPicPr>
        <p:blipFill>
          <a:blip r:embed="rId10"/>
          <a:stretch>
            <a:fillRect/>
          </a:stretch>
        </p:blipFill>
        <p:spPr>
          <a:xfrm>
            <a:off x="6821170" y="796290"/>
            <a:ext cx="5325745" cy="2905125"/>
          </a:xfrm>
          <a:prstGeom prst="rect">
            <a:avLst/>
          </a:prstGeom>
        </p:spPr>
      </p:pic>
      <p:pic>
        <p:nvPicPr>
          <p:cNvPr id="34" name="图片 33"/>
          <p:cNvPicPr>
            <a:picLocks noChangeAspect="1"/>
          </p:cNvPicPr>
          <p:nvPr>
            <p:custDataLst>
              <p:tags r:id="rId3"/>
            </p:custDataLst>
          </p:nvPr>
        </p:nvPicPr>
        <p:blipFill>
          <a:blip r:embed="rId11"/>
          <a:stretch>
            <a:fillRect/>
          </a:stretch>
        </p:blipFill>
        <p:spPr>
          <a:xfrm>
            <a:off x="6895465" y="3764280"/>
            <a:ext cx="4986655" cy="2700020"/>
          </a:xfrm>
          <a:prstGeom prst="rect">
            <a:avLst/>
          </a:prstGeom>
        </p:spPr>
      </p:pic>
      <p:pic>
        <p:nvPicPr>
          <p:cNvPr id="28" name="图片 27"/>
          <p:cNvPicPr>
            <a:picLocks noChangeAspect="1"/>
          </p:cNvPicPr>
          <p:nvPr>
            <p:custDataLst>
              <p:tags r:id="rId4"/>
            </p:custDataLst>
          </p:nvPr>
        </p:nvPicPr>
        <p:blipFill>
          <a:blip r:embed="rId12"/>
          <a:stretch>
            <a:fillRect/>
          </a:stretch>
        </p:blipFill>
        <p:spPr>
          <a:xfrm>
            <a:off x="342900" y="2345055"/>
            <a:ext cx="6322695" cy="3700780"/>
          </a:xfrm>
          <a:prstGeom prst="rect">
            <a:avLst/>
          </a:prstGeom>
        </p:spPr>
      </p:pic>
      <p:pic>
        <p:nvPicPr>
          <p:cNvPr id="2" name="PA-图片 1" descr="fdfa"/>
          <p:cNvPicPr>
            <a:picLocks noChangeAspect="1"/>
          </p:cNvPicPr>
          <p:nvPr>
            <p:custDataLst>
              <p:tags r:id="rId5"/>
            </p:custDataLst>
          </p:nvPr>
        </p:nvPicPr>
        <p:blipFill>
          <a:blip r:embed="rId13"/>
          <a:stretch>
            <a:fillRect/>
          </a:stretch>
        </p:blipFill>
        <p:spPr>
          <a:xfrm>
            <a:off x="2479040" y="2345055"/>
            <a:ext cx="7069455" cy="4058285"/>
          </a:xfrm>
          <a:prstGeom prst="rect">
            <a:avLst/>
          </a:prstGeom>
        </p:spPr>
      </p:pic>
      <p:sp>
        <p:nvSpPr>
          <p:cNvPr id="19" name="PA-Titletextslide "/>
          <p:cNvSpPr txBox="1"/>
          <p:nvPr>
            <p:custDataLst>
              <p:tags r:id="rId6"/>
            </p:custDataLst>
          </p:nvPr>
        </p:nvSpPr>
        <p:spPr>
          <a:xfrm>
            <a:off x="526087" y="1448724"/>
            <a:ext cx="4556088" cy="419735"/>
          </a:xfrm>
          <a:prstGeom prst="rect">
            <a:avLst/>
          </a:prstGeom>
          <a:ln w="12700">
            <a:miter lim="400000"/>
          </a:ln>
        </p:spPr>
        <p:txBody>
          <a:bodyPr lIns="25400" tIns="25400" rIns="25400" bIns="25400" anchor="ctr">
            <a:spAutoFit/>
          </a:bodyPr>
          <a:lstStyle>
            <a:lvl1pPr algn="l">
              <a:defRPr sz="8000" b="0">
                <a:solidFill>
                  <a:srgbClr val="FFFFFF"/>
                </a:solidFill>
                <a:latin typeface="Maven Pro Medium"/>
                <a:ea typeface="Maven Pro Medium"/>
                <a:cs typeface="Maven Pro Medium"/>
                <a:sym typeface="Maven Pro Medium"/>
              </a:defRPr>
            </a:lvl1pPr>
          </a:lstStyle>
          <a:p>
            <a:r>
              <a:rPr lang="zh-CN" sz="2400">
                <a:latin typeface="微软雅黑" panose="020B0503020204020204" charset="-122"/>
                <a:ea typeface="微软雅黑" panose="020B0503020204020204" charset="-122"/>
                <a:cs typeface="微软雅黑" panose="020B0503020204020204" charset="-122"/>
              </a:rPr>
              <a:t>下载附件与提交</a:t>
            </a:r>
            <a:r>
              <a:rPr lang="en-US" altLang="zh-CN" sz="2400">
                <a:latin typeface="微软雅黑" panose="020B0503020204020204" charset="-122"/>
                <a:ea typeface="微软雅黑" panose="020B0503020204020204" charset="-122"/>
                <a:cs typeface="微软雅黑" panose="020B0503020204020204" charset="-122"/>
              </a:rPr>
              <a:t>flag</a:t>
            </a:r>
          </a:p>
        </p:txBody>
      </p:sp>
      <p:sp>
        <p:nvSpPr>
          <p:cNvPr id="24" name="PA-Titletextslide "/>
          <p:cNvSpPr txBox="1"/>
          <p:nvPr>
            <p:custDataLst>
              <p:tags r:id="rId7"/>
            </p:custDataLst>
          </p:nvPr>
        </p:nvSpPr>
        <p:spPr>
          <a:xfrm>
            <a:off x="4374515" y="439103"/>
            <a:ext cx="3442970" cy="532130"/>
          </a:xfrm>
          <a:prstGeom prst="rect">
            <a:avLst/>
          </a:prstGeom>
          <a:noFill/>
          <a:ln w="12700" cap="flat">
            <a:noFill/>
            <a:miter lim="400000"/>
          </a:ln>
          <a:effectLst/>
        </p:spPr>
        <p:txBody>
          <a:bodyPr wrap="square" lIns="50800" tIns="50800" rIns="50800" bIns="50800" numCol="1" anchor="ctr">
            <a:spAutoFit/>
          </a:bodyPr>
          <a:lstStyle>
            <a:lvl1pPr algn="l">
              <a:defRPr sz="8000" b="0">
                <a:solidFill>
                  <a:srgbClr val="FFFFFF"/>
                </a:solidFill>
                <a:latin typeface="Maven Pro Medium"/>
                <a:ea typeface="Maven Pro Medium"/>
                <a:cs typeface="Maven Pro Medium"/>
                <a:sym typeface="Maven Pro Medium"/>
              </a:defRPr>
            </a:lvl1pPr>
          </a:lstStyle>
          <a:p>
            <a:pPr algn="ctr"/>
            <a:r>
              <a:rPr lang="en-US" altLang="zh-CN" sz="2800">
                <a:solidFill>
                  <a:schemeClr val="bg1"/>
                </a:solidFill>
                <a:latin typeface="微软雅黑" panose="020B0503020204020204" charset="-122"/>
                <a:ea typeface="微软雅黑" panose="020B0503020204020204" charset="-122"/>
                <a:cs typeface="微软雅黑" panose="020B0503020204020204" charset="-122"/>
              </a:rPr>
              <a:t>API </a:t>
            </a:r>
            <a:r>
              <a:rPr lang="zh-CN" altLang="en-US" sz="2800">
                <a:solidFill>
                  <a:schemeClr val="bg1"/>
                </a:solidFill>
                <a:latin typeface="微软雅黑" panose="020B0503020204020204" charset="-122"/>
                <a:ea typeface="微软雅黑" panose="020B0503020204020204" charset="-122"/>
                <a:cs typeface="微软雅黑" panose="020B0503020204020204" charset="-122"/>
              </a:rPr>
              <a:t>设计（部分展示）</a:t>
            </a:r>
          </a:p>
        </p:txBody>
      </p:sp>
      <p:sp>
        <p:nvSpPr>
          <p:cNvPr id="25"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8"/>
            </p:custDataLst>
          </p:nvPr>
        </p:nvSpPr>
        <p:spPr>
          <a:xfrm>
            <a:off x="4055745" y="915670"/>
            <a:ext cx="4080510" cy="429895"/>
          </a:xfrm>
          <a:prstGeom prst="rect">
            <a:avLst/>
          </a:prstGeom>
          <a:ln w="12700">
            <a:miter lim="400000"/>
          </a:ln>
        </p:spPr>
        <p:txBody>
          <a:bodyPr wrap="square" lIns="25400" tIns="25400" rIns="25400" bIns="25400">
            <a:spAutoFit/>
          </a:bodyPr>
          <a:lstStyle/>
          <a:p>
            <a:pPr algn="ctr">
              <a:lnSpc>
                <a:spcPct val="190000"/>
              </a:lnSpc>
              <a:spcAft>
                <a:spcPts val="450"/>
              </a:spcAft>
            </a:pPr>
            <a:r>
              <a:rPr lang="en-US" altLang="zh-CN" sz="1300" dirty="0">
                <a:ln w="0"/>
                <a:solidFill>
                  <a:schemeClr val="bg1">
                    <a:alpha val="70000"/>
                  </a:schemeClr>
                </a:solidFill>
                <a:effectLst/>
                <a:latin typeface="微软雅黑" panose="020B0503020204020204" charset="-122"/>
                <a:ea typeface="微软雅黑" panose="020B0503020204020204" charset="-122"/>
                <a:sym typeface="+mn-ea"/>
              </a:rPr>
              <a:t>API Design(Partial Display)</a:t>
            </a: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pic>
        <p:nvPicPr>
          <p:cNvPr id="4" name="图片 3"/>
          <p:cNvPicPr>
            <a:picLocks noChangeAspect="1"/>
          </p:cNvPicPr>
          <p:nvPr>
            <p:custDataLst>
              <p:tags r:id="rId2"/>
            </p:custDataLst>
          </p:nvPr>
        </p:nvPicPr>
        <p:blipFill>
          <a:blip r:embed="rId9"/>
          <a:srcRect r="30464"/>
          <a:stretch>
            <a:fillRect/>
          </a:stretch>
        </p:blipFill>
        <p:spPr>
          <a:xfrm>
            <a:off x="5935980" y="2127885"/>
            <a:ext cx="5468620" cy="3489960"/>
          </a:xfrm>
          <a:prstGeom prst="rect">
            <a:avLst/>
          </a:prstGeom>
        </p:spPr>
      </p:pic>
      <p:pic>
        <p:nvPicPr>
          <p:cNvPr id="3" name="图片 2"/>
          <p:cNvPicPr>
            <a:picLocks noChangeAspect="1"/>
          </p:cNvPicPr>
          <p:nvPr>
            <p:custDataLst>
              <p:tags r:id="rId3"/>
            </p:custDataLst>
          </p:nvPr>
        </p:nvPicPr>
        <p:blipFill>
          <a:blip r:embed="rId10"/>
          <a:srcRect r="38583"/>
          <a:stretch>
            <a:fillRect/>
          </a:stretch>
        </p:blipFill>
        <p:spPr>
          <a:xfrm>
            <a:off x="634365" y="2127885"/>
            <a:ext cx="4447540" cy="3599180"/>
          </a:xfrm>
          <a:prstGeom prst="rect">
            <a:avLst/>
          </a:prstGeom>
        </p:spPr>
      </p:pic>
      <p:pic>
        <p:nvPicPr>
          <p:cNvPr id="2" name="PA-图片 1" descr="fdfa"/>
          <p:cNvPicPr>
            <a:picLocks noChangeAspect="1"/>
          </p:cNvPicPr>
          <p:nvPr>
            <p:custDataLst>
              <p:tags r:id="rId4"/>
            </p:custDataLst>
          </p:nvPr>
        </p:nvPicPr>
        <p:blipFill>
          <a:blip r:embed="rId11"/>
          <a:stretch>
            <a:fillRect/>
          </a:stretch>
        </p:blipFill>
        <p:spPr>
          <a:xfrm>
            <a:off x="2479040" y="2345055"/>
            <a:ext cx="7069455" cy="4058285"/>
          </a:xfrm>
          <a:prstGeom prst="rect">
            <a:avLst/>
          </a:prstGeom>
        </p:spPr>
      </p:pic>
      <p:sp>
        <p:nvSpPr>
          <p:cNvPr id="19" name="PA-Titletextslide "/>
          <p:cNvSpPr txBox="1"/>
          <p:nvPr>
            <p:custDataLst>
              <p:tags r:id="rId5"/>
            </p:custDataLst>
          </p:nvPr>
        </p:nvSpPr>
        <p:spPr>
          <a:xfrm>
            <a:off x="681662" y="1448724"/>
            <a:ext cx="4556088" cy="419735"/>
          </a:xfrm>
          <a:prstGeom prst="rect">
            <a:avLst/>
          </a:prstGeom>
          <a:ln w="12700">
            <a:miter lim="400000"/>
          </a:ln>
        </p:spPr>
        <p:txBody>
          <a:bodyPr lIns="25400" tIns="25400" rIns="25400" bIns="25400" anchor="ctr">
            <a:spAutoFit/>
          </a:bodyPr>
          <a:lstStyle>
            <a:lvl1pPr algn="l">
              <a:defRPr sz="8000" b="0">
                <a:solidFill>
                  <a:srgbClr val="FFFFFF"/>
                </a:solidFill>
                <a:latin typeface="Maven Pro Medium"/>
                <a:ea typeface="Maven Pro Medium"/>
                <a:cs typeface="Maven Pro Medium"/>
                <a:sym typeface="Maven Pro Medium"/>
              </a:defRPr>
            </a:lvl1pPr>
          </a:lstStyle>
          <a:p>
            <a:r>
              <a:rPr lang="zh-CN" sz="2400">
                <a:latin typeface="微软雅黑" panose="020B0503020204020204" charset="-122"/>
                <a:ea typeface="微软雅黑" panose="020B0503020204020204" charset="-122"/>
                <a:cs typeface="微软雅黑" panose="020B0503020204020204" charset="-122"/>
              </a:rPr>
              <a:t>加入战队</a:t>
            </a:r>
          </a:p>
        </p:txBody>
      </p:sp>
      <p:sp>
        <p:nvSpPr>
          <p:cNvPr id="5" name="PA-Titletextslide "/>
          <p:cNvSpPr txBox="1"/>
          <p:nvPr>
            <p:custDataLst>
              <p:tags r:id="rId6"/>
            </p:custDataLst>
          </p:nvPr>
        </p:nvSpPr>
        <p:spPr>
          <a:xfrm>
            <a:off x="4374515" y="439103"/>
            <a:ext cx="3442970" cy="532130"/>
          </a:xfrm>
          <a:prstGeom prst="rect">
            <a:avLst/>
          </a:prstGeom>
          <a:noFill/>
          <a:ln w="12700" cap="flat">
            <a:noFill/>
            <a:miter lim="400000"/>
          </a:ln>
          <a:effectLst/>
        </p:spPr>
        <p:txBody>
          <a:bodyPr wrap="square" lIns="50800" tIns="50800" rIns="50800" bIns="50800" numCol="1" anchor="ctr">
            <a:spAutoFit/>
          </a:bodyPr>
          <a:lstStyle>
            <a:lvl1pPr algn="l">
              <a:defRPr sz="8000" b="0">
                <a:solidFill>
                  <a:srgbClr val="FFFFFF"/>
                </a:solidFill>
                <a:latin typeface="Maven Pro Medium"/>
                <a:ea typeface="Maven Pro Medium"/>
                <a:cs typeface="Maven Pro Medium"/>
                <a:sym typeface="Maven Pro Medium"/>
              </a:defRPr>
            </a:lvl1pPr>
          </a:lstStyle>
          <a:p>
            <a:pPr algn="ctr"/>
            <a:r>
              <a:rPr lang="en-US" altLang="zh-CN" sz="2800">
                <a:solidFill>
                  <a:schemeClr val="bg1"/>
                </a:solidFill>
                <a:latin typeface="微软雅黑" panose="020B0503020204020204" charset="-122"/>
                <a:ea typeface="微软雅黑" panose="020B0503020204020204" charset="-122"/>
                <a:cs typeface="微软雅黑" panose="020B0503020204020204" charset="-122"/>
              </a:rPr>
              <a:t>API </a:t>
            </a:r>
            <a:r>
              <a:rPr lang="zh-CN" altLang="en-US" sz="2800">
                <a:solidFill>
                  <a:schemeClr val="bg1"/>
                </a:solidFill>
                <a:latin typeface="微软雅黑" panose="020B0503020204020204" charset="-122"/>
                <a:ea typeface="微软雅黑" panose="020B0503020204020204" charset="-122"/>
                <a:cs typeface="微软雅黑" panose="020B0503020204020204" charset="-122"/>
              </a:rPr>
              <a:t>设计（部分展示）</a:t>
            </a:r>
          </a:p>
        </p:txBody>
      </p:sp>
      <p:sp>
        <p:nvSpPr>
          <p:cNvPr id="6"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7"/>
            </p:custDataLst>
          </p:nvPr>
        </p:nvSpPr>
        <p:spPr>
          <a:xfrm>
            <a:off x="4055745" y="915670"/>
            <a:ext cx="4080510" cy="429895"/>
          </a:xfrm>
          <a:prstGeom prst="rect">
            <a:avLst/>
          </a:prstGeom>
          <a:ln w="12700">
            <a:miter lim="400000"/>
          </a:ln>
        </p:spPr>
        <p:txBody>
          <a:bodyPr wrap="square" lIns="25400" tIns="25400" rIns="25400" bIns="25400">
            <a:spAutoFit/>
          </a:bodyPr>
          <a:lstStyle/>
          <a:p>
            <a:pPr algn="ctr">
              <a:lnSpc>
                <a:spcPct val="190000"/>
              </a:lnSpc>
              <a:spcAft>
                <a:spcPts val="450"/>
              </a:spcAft>
            </a:pPr>
            <a:r>
              <a:rPr lang="en-US" altLang="zh-CN" sz="1300" dirty="0">
                <a:ln w="0"/>
                <a:solidFill>
                  <a:schemeClr val="bg1">
                    <a:alpha val="70000"/>
                  </a:schemeClr>
                </a:solidFill>
                <a:effectLst/>
                <a:latin typeface="微软雅黑" panose="020B0503020204020204" charset="-122"/>
                <a:ea typeface="微软雅黑" panose="020B0503020204020204" charset="-122"/>
                <a:sym typeface="+mn-ea"/>
              </a:rPr>
              <a:t>API Design(Partial Display)</a:t>
            </a: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PA-Titletextslide "/>
          <p:cNvSpPr txBox="1"/>
          <p:nvPr>
            <p:custDataLst>
              <p:tags r:id="rId2"/>
            </p:custDataLst>
          </p:nvPr>
        </p:nvSpPr>
        <p:spPr>
          <a:xfrm>
            <a:off x="4374515" y="439103"/>
            <a:ext cx="3442970" cy="532130"/>
          </a:xfrm>
          <a:prstGeom prst="rect">
            <a:avLst/>
          </a:prstGeom>
          <a:noFill/>
          <a:ln w="12700" cap="flat">
            <a:noFill/>
            <a:miter lim="400000"/>
          </a:ln>
          <a:effectLst/>
        </p:spPr>
        <p:txBody>
          <a:bodyPr wrap="square" lIns="50800" tIns="50800" rIns="50800" bIns="50800" numCol="1" anchor="ctr">
            <a:spAutoFit/>
          </a:bodyPr>
          <a:lstStyle>
            <a:lvl1pPr algn="l">
              <a:defRPr sz="8000" b="0">
                <a:solidFill>
                  <a:srgbClr val="FFFFFF"/>
                </a:solidFill>
                <a:latin typeface="Maven Pro Medium"/>
                <a:ea typeface="Maven Pro Medium"/>
                <a:cs typeface="Maven Pro Medium"/>
                <a:sym typeface="Maven Pro Medium"/>
              </a:defRPr>
            </a:lvl1pPr>
          </a:lstStyle>
          <a:p>
            <a:pPr algn="ctr"/>
            <a:r>
              <a:rPr lang="zh-CN" altLang="en-US" sz="2800">
                <a:solidFill>
                  <a:schemeClr val="bg1"/>
                </a:solidFill>
                <a:latin typeface="微软雅黑" panose="020B0503020204020204" charset="-122"/>
                <a:ea typeface="微软雅黑" panose="020B0503020204020204" charset="-122"/>
                <a:cs typeface="微软雅黑" panose="020B0503020204020204" charset="-122"/>
              </a:rPr>
              <a:t>架构</a:t>
            </a:r>
          </a:p>
        </p:txBody>
      </p:sp>
      <p:sp>
        <p:nvSpPr>
          <p:cNvPr id="16"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3"/>
            </p:custDataLst>
          </p:nvPr>
        </p:nvSpPr>
        <p:spPr>
          <a:xfrm>
            <a:off x="4055745" y="915670"/>
            <a:ext cx="4080510" cy="429895"/>
          </a:xfrm>
          <a:prstGeom prst="rect">
            <a:avLst/>
          </a:prstGeom>
          <a:ln w="12700">
            <a:miter lim="400000"/>
          </a:ln>
        </p:spPr>
        <p:txBody>
          <a:bodyPr wrap="square" lIns="25400" tIns="25400" rIns="25400" bIns="25400">
            <a:spAutoFit/>
          </a:bodyPr>
          <a:lstStyle/>
          <a:p>
            <a:pPr algn="ctr">
              <a:lnSpc>
                <a:spcPct val="190000"/>
              </a:lnSpc>
              <a:spcAft>
                <a:spcPts val="450"/>
              </a:spcAft>
            </a:pPr>
            <a:r>
              <a:rPr lang="en-US" altLang="zh-CN" sz="1300" dirty="0">
                <a:ln w="0"/>
                <a:solidFill>
                  <a:schemeClr val="bg1">
                    <a:alpha val="70000"/>
                  </a:schemeClr>
                </a:solidFill>
                <a:effectLst/>
                <a:latin typeface="微软雅黑" panose="020B0503020204020204" charset="-122"/>
                <a:ea typeface="微软雅黑" panose="020B0503020204020204" charset="-122"/>
                <a:sym typeface="+mn-ea"/>
              </a:rPr>
              <a:t>Architecture</a:t>
            </a:r>
          </a:p>
        </p:txBody>
      </p:sp>
      <p:grpSp>
        <p:nvGrpSpPr>
          <p:cNvPr id="22" name="组合 21"/>
          <p:cNvGrpSpPr/>
          <p:nvPr/>
        </p:nvGrpSpPr>
        <p:grpSpPr>
          <a:xfrm>
            <a:off x="906780" y="1774190"/>
            <a:ext cx="4555490" cy="3702685"/>
            <a:chOff x="1427" y="2643"/>
            <a:chExt cx="7174" cy="5831"/>
          </a:xfrm>
        </p:grpSpPr>
        <p:sp>
          <p:nvSpPr>
            <p:cNvPr id="11" name="PA-Titletextslide "/>
            <p:cNvSpPr txBox="1"/>
            <p:nvPr>
              <p:custDataLst>
                <p:tags r:id="rId4"/>
              </p:custDataLst>
            </p:nvPr>
          </p:nvSpPr>
          <p:spPr>
            <a:xfrm>
              <a:off x="1427" y="2643"/>
              <a:ext cx="7175" cy="661"/>
            </a:xfrm>
            <a:prstGeom prst="rect">
              <a:avLst/>
            </a:prstGeom>
            <a:ln w="12700">
              <a:miter lim="400000"/>
            </a:ln>
          </p:spPr>
          <p:txBody>
            <a:bodyPr lIns="25400" tIns="25400" rIns="25400" bIns="25400" anchor="ctr">
              <a:spAutoFit/>
            </a:bodyPr>
            <a:lstStyle>
              <a:lvl1pPr algn="l">
                <a:defRPr sz="8000" b="0">
                  <a:solidFill>
                    <a:srgbClr val="FFFFFF"/>
                  </a:solidFill>
                  <a:latin typeface="Maven Pro Medium"/>
                  <a:ea typeface="Maven Pro Medium"/>
                  <a:cs typeface="Maven Pro Medium"/>
                  <a:sym typeface="Maven Pro Medium"/>
                </a:defRPr>
              </a:lvl1pPr>
            </a:lstStyle>
            <a:p>
              <a:r>
                <a:rPr lang="en-US" sz="2400">
                  <a:latin typeface="微软雅黑" panose="020B0503020204020204" charset="-122"/>
                  <a:ea typeface="微软雅黑" panose="020B0503020204020204" charset="-122"/>
                  <a:cs typeface="微软雅黑" panose="020B0503020204020204" charset="-122"/>
                </a:rPr>
                <a:t>MVC</a:t>
              </a:r>
              <a:r>
                <a:rPr lang="zh-CN" altLang="en-US" sz="2400">
                  <a:latin typeface="微软雅黑" panose="020B0503020204020204" charset="-122"/>
                  <a:ea typeface="微软雅黑" panose="020B0503020204020204" charset="-122"/>
                  <a:cs typeface="微软雅黑" panose="020B0503020204020204" charset="-122"/>
                </a:rPr>
                <a:t>模式</a:t>
              </a:r>
            </a:p>
          </p:txBody>
        </p:sp>
        <p:sp>
          <p:nvSpPr>
            <p:cNvPr id="17"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5"/>
              </p:custDataLst>
            </p:nvPr>
          </p:nvSpPr>
          <p:spPr>
            <a:xfrm>
              <a:off x="1427" y="3468"/>
              <a:ext cx="5877" cy="5007"/>
            </a:xfrm>
            <a:prstGeom prst="rect">
              <a:avLst/>
            </a:prstGeom>
            <a:ln w="12700">
              <a:miter lim="400000"/>
            </a:ln>
          </p:spPr>
          <p:txBody>
            <a:bodyPr wrap="square" lIns="25400" tIns="25400" rIns="25400" bIns="25400">
              <a:spAutoFit/>
            </a:bodyPr>
            <a:lstStyle/>
            <a:p>
              <a:pPr algn="l">
                <a:lnSpc>
                  <a:spcPct val="120000"/>
                </a:lnSpc>
                <a:spcBef>
                  <a:spcPts val="2000"/>
                </a:spcBef>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lang="en-US" sz="1600">
                  <a:latin typeface="微软雅黑" panose="020B0503020204020204" charset="-122"/>
                  <a:ea typeface="微软雅黑" panose="020B0503020204020204" charset="-122"/>
                  <a:cs typeface="微软雅黑" panose="020B0503020204020204" charset="-122"/>
                </a:rPr>
                <a:t>M</a:t>
              </a:r>
              <a:r>
                <a:rPr sz="1600">
                  <a:latin typeface="微软雅黑" panose="020B0503020204020204" charset="-122"/>
                  <a:ea typeface="微软雅黑" panose="020B0503020204020204" charset="-122"/>
                  <a:cs typeface="微软雅黑" panose="020B0503020204020204" charset="-122"/>
                </a:rPr>
                <a:t>odel-</a:t>
              </a:r>
              <a:r>
                <a:rPr lang="en-US" sz="1600">
                  <a:latin typeface="微软雅黑" panose="020B0503020204020204" charset="-122"/>
                  <a:ea typeface="微软雅黑" panose="020B0503020204020204" charset="-122"/>
                  <a:cs typeface="微软雅黑" panose="020B0503020204020204" charset="-122"/>
                </a:rPr>
                <a:t>V</a:t>
              </a:r>
              <a:r>
                <a:rPr sz="1600">
                  <a:latin typeface="微软雅黑" panose="020B0503020204020204" charset="-122"/>
                  <a:ea typeface="微软雅黑" panose="020B0503020204020204" charset="-122"/>
                  <a:cs typeface="微软雅黑" panose="020B0503020204020204" charset="-122"/>
                </a:rPr>
                <a:t>iew-</a:t>
              </a:r>
              <a:r>
                <a:rPr lang="en-US" sz="1600">
                  <a:latin typeface="微软雅黑" panose="020B0503020204020204" charset="-122"/>
                  <a:ea typeface="微软雅黑" panose="020B0503020204020204" charset="-122"/>
                  <a:cs typeface="微软雅黑" panose="020B0503020204020204" charset="-122"/>
                </a:rPr>
                <a:t>C</a:t>
              </a:r>
              <a:r>
                <a:rPr sz="1600">
                  <a:latin typeface="微软雅黑" panose="020B0503020204020204" charset="-122"/>
                  <a:ea typeface="微软雅黑" panose="020B0503020204020204" charset="-122"/>
                  <a:cs typeface="微软雅黑" panose="020B0503020204020204" charset="-122"/>
                </a:rPr>
                <a:t>ontroller：</a:t>
              </a:r>
            </a:p>
            <a:p>
              <a:pPr algn="l">
                <a:lnSpc>
                  <a:spcPct val="120000"/>
                </a:lnSpc>
                <a:spcBef>
                  <a:spcPts val="2000"/>
                </a:spcBef>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sz="1600">
                  <a:latin typeface="微软雅黑" panose="020B0503020204020204" charset="-122"/>
                  <a:ea typeface="微软雅黑" panose="020B0503020204020204" charset="-122"/>
                  <a:cs typeface="微软雅黑" panose="020B0503020204020204" charset="-122"/>
                </a:rPr>
                <a:t>模型（Model）：用于封装与应用程序的业务逻辑相关的数据以及对数据的处理方法。</a:t>
              </a:r>
            </a:p>
            <a:p>
              <a:pPr algn="l">
                <a:lnSpc>
                  <a:spcPct val="120000"/>
                </a:lnSpc>
                <a:spcBef>
                  <a:spcPts val="2000"/>
                </a:spcBef>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sz="1600">
                  <a:latin typeface="微软雅黑" panose="020B0503020204020204" charset="-122"/>
                  <a:ea typeface="微软雅黑" panose="020B0503020204020204" charset="-122"/>
                  <a:cs typeface="微软雅黑" panose="020B0503020204020204" charset="-122"/>
                </a:rPr>
                <a:t>视图（View）：界面设计人员进行图形界面设计。</a:t>
              </a:r>
            </a:p>
            <a:p>
              <a:pPr algn="l">
                <a:lnSpc>
                  <a:spcPct val="120000"/>
                </a:lnSpc>
                <a:spcBef>
                  <a:spcPts val="2000"/>
                </a:spcBef>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sz="1600">
                  <a:latin typeface="微软雅黑" panose="020B0503020204020204" charset="-122"/>
                  <a:ea typeface="微软雅黑" panose="020B0503020204020204" charset="-122"/>
                  <a:cs typeface="微软雅黑" panose="020B0503020204020204" charset="-122"/>
                </a:rPr>
                <a:t>控制器（Controller）：起到不同层面间的组织作用，用于控制应用程序的流程。</a:t>
              </a:r>
            </a:p>
          </p:txBody>
        </p:sp>
      </p:grpSp>
      <p:pic>
        <p:nvPicPr>
          <p:cNvPr id="4" name="图片 3" descr="upload_post_object_v2_3748230811"/>
          <p:cNvPicPr>
            <a:picLocks noChangeAspect="1"/>
          </p:cNvPicPr>
          <p:nvPr/>
        </p:nvPicPr>
        <p:blipFill>
          <a:blip r:embed="rId7"/>
          <a:stretch>
            <a:fillRect/>
          </a:stretch>
        </p:blipFill>
        <p:spPr>
          <a:xfrm>
            <a:off x="4950420" y="1775766"/>
            <a:ext cx="6817146" cy="3963840"/>
          </a:xfrm>
          <a:prstGeom prst="rect">
            <a:avLst/>
          </a:prstGeom>
          <a:ln w="12700" cmpd="sng">
            <a:solidFill>
              <a:srgbClr val="AEB5C0">
                <a:alpha val="100000"/>
              </a:srgbClr>
            </a:solidFill>
            <a:prstDash val="solid"/>
            <a:miter lim="800000"/>
            <a:headEnd/>
            <a:tailEnd/>
          </a:ln>
          <a:effectLst>
            <a:softEdge rad="0"/>
          </a:effectLst>
        </p:spPr>
      </p:pic>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PA-Titletextslide "/>
          <p:cNvSpPr txBox="1"/>
          <p:nvPr>
            <p:custDataLst>
              <p:tags r:id="rId2"/>
            </p:custDataLst>
          </p:nvPr>
        </p:nvSpPr>
        <p:spPr>
          <a:xfrm>
            <a:off x="4374515" y="439103"/>
            <a:ext cx="3442970" cy="532130"/>
          </a:xfrm>
          <a:prstGeom prst="rect">
            <a:avLst/>
          </a:prstGeom>
          <a:noFill/>
          <a:ln w="12700" cap="flat">
            <a:noFill/>
            <a:miter lim="400000"/>
          </a:ln>
          <a:effectLst/>
        </p:spPr>
        <p:txBody>
          <a:bodyPr wrap="square" lIns="50800" tIns="50800" rIns="50800" bIns="50800" numCol="1" anchor="ctr">
            <a:spAutoFit/>
          </a:bodyPr>
          <a:lstStyle>
            <a:lvl1pPr algn="l">
              <a:defRPr sz="8000" b="0">
                <a:solidFill>
                  <a:srgbClr val="FFFFFF"/>
                </a:solidFill>
                <a:latin typeface="Maven Pro Medium"/>
                <a:ea typeface="Maven Pro Medium"/>
                <a:cs typeface="Maven Pro Medium"/>
                <a:sym typeface="Maven Pro Medium"/>
              </a:defRPr>
            </a:lvl1pPr>
          </a:lstStyle>
          <a:p>
            <a:pPr algn="ctr"/>
            <a:r>
              <a:rPr lang="zh-CN" altLang="en-US" sz="2800">
                <a:solidFill>
                  <a:schemeClr val="bg1"/>
                </a:solidFill>
                <a:latin typeface="微软雅黑" panose="020B0503020204020204" charset="-122"/>
                <a:ea typeface="微软雅黑" panose="020B0503020204020204" charset="-122"/>
                <a:cs typeface="微软雅黑" panose="020B0503020204020204" charset="-122"/>
              </a:rPr>
              <a:t>数据库设计</a:t>
            </a:r>
          </a:p>
        </p:txBody>
      </p:sp>
      <p:sp>
        <p:nvSpPr>
          <p:cNvPr id="16"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3"/>
            </p:custDataLst>
          </p:nvPr>
        </p:nvSpPr>
        <p:spPr>
          <a:xfrm>
            <a:off x="4055745" y="915670"/>
            <a:ext cx="4080510" cy="429895"/>
          </a:xfrm>
          <a:prstGeom prst="rect">
            <a:avLst/>
          </a:prstGeom>
          <a:ln w="12700">
            <a:miter lim="400000"/>
          </a:ln>
        </p:spPr>
        <p:txBody>
          <a:bodyPr wrap="square" lIns="25400" tIns="25400" rIns="25400" bIns="25400">
            <a:spAutoFit/>
          </a:bodyPr>
          <a:lstStyle/>
          <a:p>
            <a:pPr algn="ctr">
              <a:lnSpc>
                <a:spcPct val="190000"/>
              </a:lnSpc>
              <a:spcAft>
                <a:spcPts val="450"/>
              </a:spcAft>
            </a:pPr>
            <a:r>
              <a:rPr lang="en-US" altLang="zh-CN" sz="1300" dirty="0">
                <a:solidFill>
                  <a:schemeClr val="bg1">
                    <a:alpha val="70000"/>
                  </a:schemeClr>
                </a:solidFill>
                <a:latin typeface="微软雅黑" panose="020B0503020204020204" charset="-122"/>
                <a:ea typeface="微软雅黑" panose="020B0503020204020204" charset="-122"/>
                <a:sym typeface="+mn-ea"/>
              </a:rPr>
              <a:t>Database Design</a:t>
            </a:r>
          </a:p>
        </p:txBody>
      </p:sp>
      <p:graphicFrame>
        <p:nvGraphicFramePr>
          <p:cNvPr id="5" name="表格 4"/>
          <p:cNvGraphicFramePr/>
          <p:nvPr>
            <p:custDataLst>
              <p:tags r:id="rId4"/>
            </p:custDataLst>
          </p:nvPr>
        </p:nvGraphicFramePr>
        <p:xfrm>
          <a:off x="450850" y="1831340"/>
          <a:ext cx="5139690" cy="4777105"/>
        </p:xfrm>
        <a:graphic>
          <a:graphicData uri="http://schemas.openxmlformats.org/drawingml/2006/table">
            <a:tbl>
              <a:tblPr firstRow="1" bandRow="1">
                <a:tableStyleId>{073A0DAA-6AF3-43AB-8588-CEC1D06C72B9}</a:tableStyleId>
              </a:tblPr>
              <a:tblGrid>
                <a:gridCol w="557530">
                  <a:extLst>
                    <a:ext uri="{9D8B030D-6E8A-4147-A177-3AD203B41FA5}">
                      <a16:colId xmlns:a16="http://schemas.microsoft.com/office/drawing/2014/main" val="20000"/>
                    </a:ext>
                  </a:extLst>
                </a:gridCol>
                <a:gridCol w="979170">
                  <a:extLst>
                    <a:ext uri="{9D8B030D-6E8A-4147-A177-3AD203B41FA5}">
                      <a16:colId xmlns:a16="http://schemas.microsoft.com/office/drawing/2014/main" val="20001"/>
                    </a:ext>
                  </a:extLst>
                </a:gridCol>
                <a:gridCol w="1236980">
                  <a:extLst>
                    <a:ext uri="{9D8B030D-6E8A-4147-A177-3AD203B41FA5}">
                      <a16:colId xmlns:a16="http://schemas.microsoft.com/office/drawing/2014/main" val="20002"/>
                    </a:ext>
                  </a:extLst>
                </a:gridCol>
                <a:gridCol w="2366010">
                  <a:extLst>
                    <a:ext uri="{9D8B030D-6E8A-4147-A177-3AD203B41FA5}">
                      <a16:colId xmlns:a16="http://schemas.microsoft.com/office/drawing/2014/main" val="20003"/>
                    </a:ext>
                  </a:extLst>
                </a:gridCol>
              </a:tblGrid>
              <a:tr h="360680">
                <a:tc>
                  <a:txBody>
                    <a:bodyPr/>
                    <a:lstStyle/>
                    <a:p>
                      <a:pPr indent="0" algn="ctr">
                        <a:buNone/>
                      </a:pPr>
                      <a:r>
                        <a:rPr lang="en-US" sz="1200"/>
                        <a:t>序号</a:t>
                      </a:r>
                      <a:endParaRPr lang="en-US" altLang="en-US" sz="1200"/>
                    </a:p>
                  </a:txBody>
                  <a:tcPr marL="12700" marR="12700" marT="12700" anchor="ctr"/>
                </a:tc>
                <a:tc>
                  <a:txBody>
                    <a:bodyPr/>
                    <a:lstStyle/>
                    <a:p>
                      <a:pPr indent="0" algn="ctr">
                        <a:buNone/>
                      </a:pPr>
                      <a:r>
                        <a:rPr lang="en-US" sz="1200"/>
                        <a:t>字段</a:t>
                      </a:r>
                      <a:endParaRPr lang="en-US" altLang="en-US" sz="1200"/>
                    </a:p>
                  </a:txBody>
                  <a:tcPr marL="12700" marR="12700" marT="12700" anchor="ctr"/>
                </a:tc>
                <a:tc>
                  <a:txBody>
                    <a:bodyPr/>
                    <a:lstStyle/>
                    <a:p>
                      <a:pPr indent="0" algn="ctr">
                        <a:buNone/>
                      </a:pPr>
                      <a:r>
                        <a:rPr lang="en-US" sz="1200"/>
                        <a:t>说明</a:t>
                      </a:r>
                      <a:endParaRPr lang="en-US" altLang="en-US" sz="1200"/>
                    </a:p>
                  </a:txBody>
                  <a:tcPr marL="12700" marR="12700" marT="12700" anchor="ctr"/>
                </a:tc>
                <a:tc>
                  <a:txBody>
                    <a:bodyPr/>
                    <a:lstStyle/>
                    <a:p>
                      <a:pPr indent="0" algn="ctr">
                        <a:buNone/>
                      </a:pPr>
                      <a:r>
                        <a:rPr lang="en-US" sz="1200"/>
                        <a:t>备注</a:t>
                      </a:r>
                      <a:endParaRPr lang="en-US" altLang="en-US" sz="1200"/>
                    </a:p>
                  </a:txBody>
                  <a:tcPr marL="12700" marR="12700" marT="12700" anchor="ctr"/>
                </a:tc>
                <a:extLst>
                  <a:ext uri="{0D108BD9-81ED-4DB2-BD59-A6C34878D82A}">
                    <a16:rowId xmlns:a16="http://schemas.microsoft.com/office/drawing/2014/main" val="10000"/>
                  </a:ext>
                </a:extLst>
              </a:tr>
              <a:tr h="361315">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id</a:t>
                      </a:r>
                      <a:endParaRPr lang="en-US" altLang="en-US" sz="1200"/>
                    </a:p>
                  </a:txBody>
                  <a:tcPr marL="12700" marR="12700" marT="12700" anchor="ctr"/>
                </a:tc>
                <a:tc>
                  <a:txBody>
                    <a:bodyPr/>
                    <a:lstStyle/>
                    <a:p>
                      <a:pPr indent="0" algn="ctr">
                        <a:buNone/>
                      </a:pPr>
                      <a:r>
                        <a:rPr lang="en-US" sz="1200"/>
                        <a:t>编号</a:t>
                      </a:r>
                      <a:endParaRPr lang="en-US" altLang="en-US" sz="1200"/>
                    </a:p>
                  </a:txBody>
                  <a:tcPr marL="12700" marR="12700" marT="12700" anchor="ctr"/>
                </a:tc>
                <a:tc>
                  <a:txBody>
                    <a:bodyPr/>
                    <a:lstStyle/>
                    <a:p>
                      <a:pPr indent="0" algn="ctr">
                        <a:buNone/>
                      </a:pPr>
                      <a:r>
                        <a:rPr lang="en-US" sz="1200"/>
                        <a:t>系统唯一标识</a:t>
                      </a:r>
                      <a:endParaRPr lang="en-US" altLang="en-US" sz="1200"/>
                    </a:p>
                  </a:txBody>
                  <a:tcPr marL="12700" marR="12700" marT="12700" anchor="ctr"/>
                </a:tc>
                <a:extLst>
                  <a:ext uri="{0D108BD9-81ED-4DB2-BD59-A6C34878D82A}">
                    <a16:rowId xmlns:a16="http://schemas.microsoft.com/office/drawing/2014/main" val="10001"/>
                  </a:ext>
                </a:extLst>
              </a:tr>
              <a:tr h="411480">
                <a:tc>
                  <a:txBody>
                    <a:bodyPr/>
                    <a:lstStyle/>
                    <a:p>
                      <a:pPr indent="0" algn="ctr">
                        <a:buNone/>
                      </a:pPr>
                      <a:r>
                        <a:rPr lang="en-US" sz="1200"/>
                        <a:t>2</a:t>
                      </a:r>
                      <a:endParaRPr lang="en-US" altLang="en-US" sz="1200"/>
                    </a:p>
                  </a:txBody>
                  <a:tcPr marL="12700" marR="12700" marT="12700" anchor="ctr"/>
                </a:tc>
                <a:tc>
                  <a:txBody>
                    <a:bodyPr/>
                    <a:lstStyle/>
                    <a:p>
                      <a:pPr indent="0" algn="ctr">
                        <a:buNone/>
                      </a:pPr>
                      <a:r>
                        <a:rPr lang="en-US" sz="1200"/>
                        <a:t>password</a:t>
                      </a:r>
                      <a:endParaRPr lang="en-US" altLang="en-US" sz="1200"/>
                    </a:p>
                  </a:txBody>
                  <a:tcPr marL="12700" marR="12700" marT="12700" anchor="ctr"/>
                </a:tc>
                <a:tc>
                  <a:txBody>
                    <a:bodyPr/>
                    <a:lstStyle/>
                    <a:p>
                      <a:pPr indent="0" algn="ctr">
                        <a:buNone/>
                      </a:pPr>
                      <a:r>
                        <a:rPr lang="en-US" sz="1200"/>
                        <a:t>用户</a:t>
                      </a:r>
                      <a:r>
                        <a:rPr lang="zh-CN" altLang="en-US" sz="1200"/>
                        <a:t>密码</a:t>
                      </a:r>
                    </a:p>
                  </a:txBody>
                  <a:tcPr marL="12700" marR="12700" marT="12700" anchor="ctr"/>
                </a:tc>
                <a:tc>
                  <a:txBody>
                    <a:bodyPr/>
                    <a:lstStyle/>
                    <a:p>
                      <a:pPr indent="0" algn="ctr">
                        <a:buNone/>
                      </a:pPr>
                      <a:r>
                        <a:rPr lang="en-US" altLang="en-US" sz="1200"/>
                        <a:t>Django</a:t>
                      </a:r>
                      <a:r>
                        <a:rPr lang="zh-CN" altLang="en-US" sz="1200"/>
                        <a:t>自动加密</a:t>
                      </a:r>
                    </a:p>
                  </a:txBody>
                  <a:tcPr marL="12700" marR="12700" marT="12700" anchor="ctr"/>
                </a:tc>
                <a:extLst>
                  <a:ext uri="{0D108BD9-81ED-4DB2-BD59-A6C34878D82A}">
                    <a16:rowId xmlns:a16="http://schemas.microsoft.com/office/drawing/2014/main" val="10002"/>
                  </a:ext>
                </a:extLst>
              </a:tr>
              <a:tr h="419735">
                <a:tc>
                  <a:txBody>
                    <a:bodyPr/>
                    <a:lstStyle/>
                    <a:p>
                      <a:pPr indent="0" algn="ctr">
                        <a:buNone/>
                      </a:pPr>
                      <a:r>
                        <a:rPr lang="en-US" sz="1200"/>
                        <a:t>3</a:t>
                      </a:r>
                      <a:endParaRPr lang="en-US" altLang="en-US" sz="1200"/>
                    </a:p>
                  </a:txBody>
                  <a:tcPr marL="12700" marR="12700" marT="12700" anchor="ctr"/>
                </a:tc>
                <a:tc>
                  <a:txBody>
                    <a:bodyPr/>
                    <a:lstStyle/>
                    <a:p>
                      <a:pPr indent="0" algn="ctr">
                        <a:buNone/>
                      </a:pPr>
                      <a:r>
                        <a:rPr lang="en-US" sz="1200"/>
                        <a:t>last_login</a:t>
                      </a:r>
                      <a:endParaRPr lang="en-US" altLang="en-US" sz="1200"/>
                    </a:p>
                  </a:txBody>
                  <a:tcPr marL="12700" marR="12700" marT="12700" anchor="ctr"/>
                </a:tc>
                <a:tc>
                  <a:txBody>
                    <a:bodyPr/>
                    <a:lstStyle/>
                    <a:p>
                      <a:pPr indent="0" algn="ctr">
                        <a:buNone/>
                      </a:pPr>
                      <a:r>
                        <a:rPr lang="zh-CN" altLang="en-US" sz="1200"/>
                        <a:t>上次登录时间</a:t>
                      </a:r>
                    </a:p>
                  </a:txBody>
                  <a:tcPr marL="12700" marR="12700" marT="12700" anchor="ctr"/>
                </a:tc>
                <a:tc>
                  <a:txBody>
                    <a:bodyPr/>
                    <a:lstStyle/>
                    <a:p>
                      <a:pPr indent="0" algn="ctr">
                        <a:buNone/>
                      </a:pPr>
                      <a:r>
                        <a:rPr lang="zh-CN" altLang="en-US" sz="1200"/>
                        <a:t>系统自动创建</a:t>
                      </a:r>
                    </a:p>
                  </a:txBody>
                  <a:tcPr marL="12700" marR="12700" marT="12700" anchor="ctr"/>
                </a:tc>
                <a:extLst>
                  <a:ext uri="{0D108BD9-81ED-4DB2-BD59-A6C34878D82A}">
                    <a16:rowId xmlns:a16="http://schemas.microsoft.com/office/drawing/2014/main" val="10003"/>
                  </a:ext>
                </a:extLst>
              </a:tr>
              <a:tr h="424180">
                <a:tc>
                  <a:txBody>
                    <a:bodyPr/>
                    <a:lstStyle/>
                    <a:p>
                      <a:pPr indent="0" algn="ctr">
                        <a:buNone/>
                      </a:pPr>
                      <a:r>
                        <a:rPr lang="en-US" sz="1200"/>
                        <a:t>4</a:t>
                      </a:r>
                      <a:endParaRPr lang="en-US" altLang="en-US" sz="1200"/>
                    </a:p>
                  </a:txBody>
                  <a:tcPr marL="12700" marR="12700" marT="12700" anchor="ctr"/>
                </a:tc>
                <a:tc>
                  <a:txBody>
                    <a:bodyPr/>
                    <a:lstStyle/>
                    <a:p>
                      <a:pPr indent="0" algn="ctr">
                        <a:buNone/>
                      </a:pPr>
                      <a:r>
                        <a:rPr lang="en-US" sz="1200"/>
                        <a:t>is_superuser</a:t>
                      </a:r>
                      <a:endParaRPr lang="en-US" altLang="en-US" sz="1200"/>
                    </a:p>
                  </a:txBody>
                  <a:tcPr marL="12700" marR="12700" marT="12700" anchor="ctr"/>
                </a:tc>
                <a:tc>
                  <a:txBody>
                    <a:bodyPr/>
                    <a:lstStyle/>
                    <a:p>
                      <a:pPr indent="0" algn="ctr">
                        <a:buNone/>
                      </a:pPr>
                      <a:r>
                        <a:rPr lang="zh-CN" altLang="en-US" sz="1200"/>
                        <a:t>管理员标识</a:t>
                      </a:r>
                    </a:p>
                  </a:txBody>
                  <a:tcPr marL="12700" marR="12700" marT="12700" anchor="ctr"/>
                </a:tc>
                <a:tc>
                  <a:txBody>
                    <a:bodyPr/>
                    <a:lstStyle/>
                    <a:p>
                      <a:pPr indent="0" algn="ctr">
                        <a:buNone/>
                      </a:pPr>
                      <a:r>
                        <a:rPr lang="zh-CN" altLang="en-US" sz="1200"/>
                        <a:t>注册管理员时系统自动创建</a:t>
                      </a:r>
                    </a:p>
                  </a:txBody>
                  <a:tcPr marL="12700" marR="12700" marT="12700" anchor="ctr"/>
                </a:tc>
                <a:extLst>
                  <a:ext uri="{0D108BD9-81ED-4DB2-BD59-A6C34878D82A}">
                    <a16:rowId xmlns:a16="http://schemas.microsoft.com/office/drawing/2014/main" val="10004"/>
                  </a:ext>
                </a:extLst>
              </a:tr>
              <a:tr h="412115">
                <a:tc>
                  <a:txBody>
                    <a:bodyPr/>
                    <a:lstStyle/>
                    <a:p>
                      <a:pPr indent="0" algn="ctr">
                        <a:buNone/>
                      </a:pPr>
                      <a:r>
                        <a:rPr lang="en-US" sz="1200"/>
                        <a:t>5</a:t>
                      </a:r>
                      <a:endParaRPr lang="en-US" altLang="en-US" sz="1200"/>
                    </a:p>
                  </a:txBody>
                  <a:tcPr marL="12700" marR="12700" marT="12700" anchor="ctr"/>
                </a:tc>
                <a:tc>
                  <a:txBody>
                    <a:bodyPr/>
                    <a:lstStyle/>
                    <a:p>
                      <a:pPr indent="0" algn="ctr">
                        <a:buNone/>
                      </a:pPr>
                      <a:r>
                        <a:rPr lang="en-US" sz="1200"/>
                        <a:t>username</a:t>
                      </a:r>
                      <a:endParaRPr lang="en-US" altLang="en-US" sz="1200"/>
                    </a:p>
                  </a:txBody>
                  <a:tcPr marL="12700" marR="12700" marT="12700" anchor="ctr"/>
                </a:tc>
                <a:tc>
                  <a:txBody>
                    <a:bodyPr/>
                    <a:lstStyle/>
                    <a:p>
                      <a:pPr indent="0" algn="ctr">
                        <a:buNone/>
                      </a:pPr>
                      <a:r>
                        <a:rPr lang="en-US" sz="1200"/>
                        <a:t>用户名</a:t>
                      </a:r>
                      <a:endParaRPr lang="en-US" altLang="en-US" sz="1200"/>
                    </a:p>
                  </a:txBody>
                  <a:tcPr marL="12700" marR="12700" marT="12700" anchor="ctr"/>
                </a:tc>
                <a:tc>
                  <a:txBody>
                    <a:bodyPr/>
                    <a:lstStyle/>
                    <a:p>
                      <a:pPr indent="0" algn="ctr">
                        <a:buNone/>
                      </a:pPr>
                      <a:r>
                        <a:rPr lang="en-US" sz="1200"/>
                        <a:t>用户排名</a:t>
                      </a:r>
                      <a:endParaRPr lang="en-US" altLang="en-US" sz="1200"/>
                    </a:p>
                  </a:txBody>
                  <a:tcPr marL="12700" marR="12700" marT="12700" anchor="ctr"/>
                </a:tc>
                <a:extLst>
                  <a:ext uri="{0D108BD9-81ED-4DB2-BD59-A6C34878D82A}">
                    <a16:rowId xmlns:a16="http://schemas.microsoft.com/office/drawing/2014/main" val="10005"/>
                  </a:ext>
                </a:extLst>
              </a:tr>
              <a:tr h="419100">
                <a:tc>
                  <a:txBody>
                    <a:bodyPr/>
                    <a:lstStyle/>
                    <a:p>
                      <a:pPr indent="0" algn="ctr">
                        <a:buNone/>
                      </a:pPr>
                      <a:r>
                        <a:rPr lang="en-US" sz="1200"/>
                        <a:t>6</a:t>
                      </a:r>
                      <a:endParaRPr lang="en-US" altLang="en-US" sz="1200"/>
                    </a:p>
                  </a:txBody>
                  <a:tcPr marL="12700" marR="12700" marT="12700" anchor="ctr"/>
                </a:tc>
                <a:tc>
                  <a:txBody>
                    <a:bodyPr/>
                    <a:lstStyle/>
                    <a:p>
                      <a:pPr indent="0" algn="ctr">
                        <a:buNone/>
                      </a:pPr>
                      <a:r>
                        <a:rPr lang="en-US" sz="1200"/>
                        <a:t>last_name</a:t>
                      </a:r>
                      <a:endParaRPr lang="en-US" altLang="en-US" sz="1200"/>
                    </a:p>
                  </a:txBody>
                  <a:tcPr marL="12700" marR="12700" marT="12700" anchor="ctr"/>
                </a:tc>
                <a:tc>
                  <a:txBody>
                    <a:bodyPr/>
                    <a:lstStyle/>
                    <a:p>
                      <a:pPr indent="0" algn="ctr">
                        <a:buNone/>
                      </a:pPr>
                      <a:r>
                        <a:rPr lang="en-US" altLang="en-US" sz="1200"/>
                        <a:t>/</a:t>
                      </a:r>
                    </a:p>
                  </a:txBody>
                  <a:tcPr marL="12700" marR="12700" marT="12700" anchor="ctr"/>
                </a:tc>
                <a:tc>
                  <a:txBody>
                    <a:bodyPr/>
                    <a:lstStyle/>
                    <a:p>
                      <a:pPr indent="0" algn="ctr">
                        <a:buNone/>
                      </a:pPr>
                      <a:r>
                        <a:rPr lang="en-US" altLang="en-US" sz="1200"/>
                        <a:t>/</a:t>
                      </a:r>
                    </a:p>
                  </a:txBody>
                  <a:tcPr marL="12700" marR="12700" marT="12700" anchor="ctr"/>
                </a:tc>
                <a:extLst>
                  <a:ext uri="{0D108BD9-81ED-4DB2-BD59-A6C34878D82A}">
                    <a16:rowId xmlns:a16="http://schemas.microsoft.com/office/drawing/2014/main" val="10006"/>
                  </a:ext>
                </a:extLst>
              </a:tr>
              <a:tr h="360680">
                <a:tc>
                  <a:txBody>
                    <a:bodyPr/>
                    <a:lstStyle/>
                    <a:p>
                      <a:pPr indent="0" algn="ctr">
                        <a:buNone/>
                      </a:pPr>
                      <a:r>
                        <a:rPr lang="en-US" sz="1200"/>
                        <a:t>7</a:t>
                      </a:r>
                      <a:endParaRPr lang="en-US" altLang="en-US" sz="1200"/>
                    </a:p>
                  </a:txBody>
                  <a:tcPr marL="12700" marR="12700" marT="12700" anchor="ctr"/>
                </a:tc>
                <a:tc>
                  <a:txBody>
                    <a:bodyPr/>
                    <a:lstStyle/>
                    <a:p>
                      <a:pPr indent="0" algn="ctr">
                        <a:buNone/>
                      </a:pPr>
                      <a:r>
                        <a:rPr lang="en-US" sz="1200"/>
                        <a:t>email</a:t>
                      </a:r>
                      <a:endParaRPr lang="en-US" altLang="en-US" sz="1200"/>
                    </a:p>
                  </a:txBody>
                  <a:tcPr marL="12700" marR="12700" marT="12700" anchor="ctr"/>
                </a:tc>
                <a:tc>
                  <a:txBody>
                    <a:bodyPr/>
                    <a:lstStyle/>
                    <a:p>
                      <a:pPr indent="0" algn="ctr">
                        <a:buNone/>
                      </a:pPr>
                      <a:r>
                        <a:rPr lang="en-US" sz="1200"/>
                        <a:t>邮箱</a:t>
                      </a:r>
                      <a:endParaRPr lang="en-US" altLang="en-US" sz="1200"/>
                    </a:p>
                  </a:txBody>
                  <a:tcPr marL="12700" marR="12700" marT="12700" anchor="ctr"/>
                </a:tc>
                <a:tc>
                  <a:txBody>
                    <a:bodyPr/>
                    <a:lstStyle/>
                    <a:p>
                      <a:pPr indent="0" algn="ctr">
                        <a:buNone/>
                      </a:pPr>
                      <a:r>
                        <a:rPr lang="en-US" sz="1200"/>
                        <a:t>邮箱验证</a:t>
                      </a:r>
                      <a:endParaRPr lang="en-US" altLang="en-US" sz="1200"/>
                    </a:p>
                  </a:txBody>
                  <a:tcPr marL="12700" marR="12700" marT="12700" anchor="ctr"/>
                </a:tc>
                <a:extLst>
                  <a:ext uri="{0D108BD9-81ED-4DB2-BD59-A6C34878D82A}">
                    <a16:rowId xmlns:a16="http://schemas.microsoft.com/office/drawing/2014/main" val="10007"/>
                  </a:ext>
                </a:extLst>
              </a:tr>
              <a:tr h="360680">
                <a:tc>
                  <a:txBody>
                    <a:bodyPr/>
                    <a:lstStyle/>
                    <a:p>
                      <a:pPr indent="0" algn="ctr">
                        <a:buNone/>
                      </a:pPr>
                      <a:r>
                        <a:rPr lang="en-US" sz="1200"/>
                        <a:t>8</a:t>
                      </a:r>
                      <a:endParaRPr lang="en-US" altLang="en-US" sz="1200"/>
                    </a:p>
                  </a:txBody>
                  <a:tcPr marL="12700" marR="12700" marT="12700" anchor="ctr"/>
                </a:tc>
                <a:tc>
                  <a:txBody>
                    <a:bodyPr/>
                    <a:lstStyle/>
                    <a:p>
                      <a:pPr indent="0" algn="ctr">
                        <a:buNone/>
                      </a:pPr>
                      <a:r>
                        <a:rPr lang="en-US" sz="1200"/>
                        <a:t>is_staff</a:t>
                      </a:r>
                      <a:endParaRPr lang="en-US" altLang="en-US" sz="1200"/>
                    </a:p>
                  </a:txBody>
                  <a:tcPr marL="12700" marR="12700" marT="12700" anchor="ctr"/>
                </a:tc>
                <a:tc>
                  <a:txBody>
                    <a:bodyPr/>
                    <a:lstStyle/>
                    <a:p>
                      <a:pPr indent="0" algn="ctr">
                        <a:buNone/>
                      </a:pPr>
                      <a:r>
                        <a:rPr lang="en-US" altLang="en-US" sz="1200"/>
                        <a:t>/</a:t>
                      </a:r>
                    </a:p>
                  </a:txBody>
                  <a:tcPr marL="12700" marR="12700" marT="12700" anchor="ctr"/>
                </a:tc>
                <a:tc>
                  <a:txBody>
                    <a:bodyPr/>
                    <a:lstStyle/>
                    <a:p>
                      <a:pPr indent="0" algn="ctr">
                        <a:buNone/>
                      </a:pPr>
                      <a:r>
                        <a:rPr lang="en-US" sz="1200"/>
                        <a:t>/</a:t>
                      </a:r>
                      <a:endParaRPr lang="en-US" altLang="en-US" sz="1200"/>
                    </a:p>
                  </a:txBody>
                  <a:tcPr marL="12700" marR="12700" marT="12700" anchor="ctr"/>
                </a:tc>
                <a:extLst>
                  <a:ext uri="{0D108BD9-81ED-4DB2-BD59-A6C34878D82A}">
                    <a16:rowId xmlns:a16="http://schemas.microsoft.com/office/drawing/2014/main" val="10008"/>
                  </a:ext>
                </a:extLst>
              </a:tr>
              <a:tr h="407670">
                <a:tc>
                  <a:txBody>
                    <a:bodyPr/>
                    <a:lstStyle/>
                    <a:p>
                      <a:pPr indent="0" algn="ctr">
                        <a:buNone/>
                      </a:pPr>
                      <a:r>
                        <a:rPr lang="en-US" sz="1200"/>
                        <a:t>9</a:t>
                      </a:r>
                      <a:endParaRPr lang="en-US" altLang="en-US" sz="1200"/>
                    </a:p>
                  </a:txBody>
                  <a:tcPr marL="12700" marR="12700" marT="12700" anchor="ctr"/>
                </a:tc>
                <a:tc>
                  <a:txBody>
                    <a:bodyPr/>
                    <a:lstStyle/>
                    <a:p>
                      <a:pPr indent="0" algn="ctr">
                        <a:buNone/>
                      </a:pPr>
                      <a:r>
                        <a:rPr lang="en-US" sz="1200"/>
                        <a:t>is_active</a:t>
                      </a:r>
                      <a:endParaRPr lang="en-US" altLang="en-US" sz="1200"/>
                    </a:p>
                  </a:txBody>
                  <a:tcPr marL="12700" marR="12700" marT="12700" anchor="ctr"/>
                </a:tc>
                <a:tc>
                  <a:txBody>
                    <a:bodyPr/>
                    <a:lstStyle/>
                    <a:p>
                      <a:pPr indent="0" algn="ctr">
                        <a:buNone/>
                      </a:pPr>
                      <a:r>
                        <a:rPr lang="en-US" altLang="en-US" sz="1200"/>
                        <a:t>/</a:t>
                      </a:r>
                    </a:p>
                  </a:txBody>
                  <a:tcPr marL="12700" marR="12700" marT="12700" anchor="ctr"/>
                </a:tc>
                <a:tc>
                  <a:txBody>
                    <a:bodyPr/>
                    <a:lstStyle/>
                    <a:p>
                      <a:pPr indent="0" algn="ctr">
                        <a:buNone/>
                      </a:pPr>
                      <a:r>
                        <a:rPr lang="en-US" sz="1200"/>
                        <a:t>True，暂时</a:t>
                      </a:r>
                      <a:r>
                        <a:rPr lang="zh-CN" altLang="en-US" sz="1200"/>
                        <a:t>无用</a:t>
                      </a:r>
                    </a:p>
                  </a:txBody>
                  <a:tcPr marL="12700" marR="12700" marT="12700" anchor="ctr"/>
                </a:tc>
                <a:extLst>
                  <a:ext uri="{0D108BD9-81ED-4DB2-BD59-A6C34878D82A}">
                    <a16:rowId xmlns:a16="http://schemas.microsoft.com/office/drawing/2014/main" val="10009"/>
                  </a:ext>
                </a:extLst>
              </a:tr>
              <a:tr h="419735">
                <a:tc>
                  <a:txBody>
                    <a:bodyPr/>
                    <a:lstStyle/>
                    <a:p>
                      <a:pPr indent="0" algn="ctr">
                        <a:buNone/>
                      </a:pPr>
                      <a:r>
                        <a:rPr lang="en-US" sz="1200"/>
                        <a:t>10</a:t>
                      </a:r>
                      <a:endParaRPr lang="en-US" altLang="en-US" sz="1200"/>
                    </a:p>
                  </a:txBody>
                  <a:tcPr marL="12700" marR="12700" marT="12700" anchor="ctr"/>
                </a:tc>
                <a:tc>
                  <a:txBody>
                    <a:bodyPr/>
                    <a:lstStyle/>
                    <a:p>
                      <a:pPr indent="0" algn="ctr">
                        <a:buNone/>
                      </a:pPr>
                      <a:r>
                        <a:rPr lang="en-US" sz="1200"/>
                        <a:t>date_joined</a:t>
                      </a:r>
                      <a:endParaRPr lang="en-US" altLang="en-US" sz="1200"/>
                    </a:p>
                  </a:txBody>
                  <a:tcPr marL="12700" marR="12700" marT="12700" anchor="ctr"/>
                </a:tc>
                <a:tc>
                  <a:txBody>
                    <a:bodyPr/>
                    <a:lstStyle/>
                    <a:p>
                      <a:pPr indent="0" algn="ctr">
                        <a:buNone/>
                      </a:pPr>
                      <a:r>
                        <a:rPr lang="en-US" sz="1200"/>
                        <a:t>注册时间</a:t>
                      </a:r>
                      <a:endParaRPr lang="en-US" altLang="en-US" sz="1200"/>
                    </a:p>
                  </a:txBody>
                  <a:tcPr marL="12700" marR="12700" marT="12700" anchor="ctr"/>
                </a:tc>
                <a:tc>
                  <a:txBody>
                    <a:bodyPr/>
                    <a:lstStyle/>
                    <a:p>
                      <a:pPr indent="0" algn="ctr">
                        <a:buNone/>
                      </a:pPr>
                      <a:r>
                        <a:rPr lang="en-US" altLang="en-US" sz="1200"/>
                        <a:t>/</a:t>
                      </a:r>
                    </a:p>
                  </a:txBody>
                  <a:tcPr marL="12700" marR="12700" marT="12700" anchor="ctr"/>
                </a:tc>
                <a:extLst>
                  <a:ext uri="{0D108BD9-81ED-4DB2-BD59-A6C34878D82A}">
                    <a16:rowId xmlns:a16="http://schemas.microsoft.com/office/drawing/2014/main" val="10010"/>
                  </a:ext>
                </a:extLst>
              </a:tr>
              <a:tr h="419735">
                <a:tc>
                  <a:txBody>
                    <a:bodyPr/>
                    <a:lstStyle/>
                    <a:p>
                      <a:pPr indent="0" algn="ctr">
                        <a:buNone/>
                      </a:pPr>
                      <a:r>
                        <a:rPr lang="en-US" sz="1200"/>
                        <a:t>11</a:t>
                      </a:r>
                      <a:endParaRPr lang="en-US" altLang="en-US" sz="1200"/>
                    </a:p>
                  </a:txBody>
                  <a:tcPr marL="12700" marR="12700" marT="12700" anchor="ctr"/>
                </a:tc>
                <a:tc>
                  <a:txBody>
                    <a:bodyPr/>
                    <a:lstStyle/>
                    <a:p>
                      <a:pPr indent="0" algn="ctr">
                        <a:buNone/>
                      </a:pPr>
                      <a:r>
                        <a:rPr lang="en-US" sz="1200"/>
                        <a:t>first_name</a:t>
                      </a:r>
                      <a:endParaRPr lang="en-US" altLang="en-US" sz="1200"/>
                    </a:p>
                  </a:txBody>
                  <a:tcPr marL="12700" marR="12700" marT="12700" anchor="ctr"/>
                </a:tc>
                <a:tc>
                  <a:txBody>
                    <a:bodyPr/>
                    <a:lstStyle/>
                    <a:p>
                      <a:pPr indent="0" algn="ctr">
                        <a:buNone/>
                      </a:pPr>
                      <a:r>
                        <a:rPr lang="en-US" altLang="en-US" sz="1200"/>
                        <a:t>/</a:t>
                      </a:r>
                    </a:p>
                  </a:txBody>
                  <a:tcPr marL="12700" marR="12700" marT="12700" anchor="ctr"/>
                </a:tc>
                <a:tc>
                  <a:txBody>
                    <a:bodyPr/>
                    <a:lstStyle/>
                    <a:p>
                      <a:pPr indent="0" algn="ctr">
                        <a:buNone/>
                      </a:pPr>
                      <a:r>
                        <a:rPr lang="en-US" altLang="en-US" sz="1200"/>
                        <a:t>/</a:t>
                      </a:r>
                    </a:p>
                  </a:txBody>
                  <a:tcPr marL="12700" marR="12700" marT="12700" anchor="ctr"/>
                </a:tc>
                <a:extLst>
                  <a:ext uri="{0D108BD9-81ED-4DB2-BD59-A6C34878D82A}">
                    <a16:rowId xmlns:a16="http://schemas.microsoft.com/office/drawing/2014/main" val="10011"/>
                  </a:ext>
                </a:extLst>
              </a:tr>
            </a:tbl>
          </a:graphicData>
        </a:graphic>
      </p:graphicFrame>
      <p:sp>
        <p:nvSpPr>
          <p:cNvPr id="8" name="PA-Titletextslide "/>
          <p:cNvSpPr txBox="1"/>
          <p:nvPr>
            <p:custDataLst>
              <p:tags r:id="rId5"/>
            </p:custDataLst>
          </p:nvPr>
        </p:nvSpPr>
        <p:spPr>
          <a:xfrm>
            <a:off x="1988492" y="1285529"/>
            <a:ext cx="4556088" cy="419735"/>
          </a:xfrm>
          <a:prstGeom prst="rect">
            <a:avLst/>
          </a:prstGeom>
          <a:ln w="12700">
            <a:miter lim="400000"/>
          </a:ln>
        </p:spPr>
        <p:txBody>
          <a:bodyPr lIns="25400" tIns="25400" rIns="25400" bIns="25400" anchor="ctr">
            <a:spAutoFit/>
          </a:bodyPr>
          <a:lstStyle>
            <a:lvl1pPr algn="l">
              <a:defRPr sz="8000" b="0">
                <a:solidFill>
                  <a:srgbClr val="FFFFFF"/>
                </a:solidFill>
                <a:latin typeface="Maven Pro Medium"/>
                <a:ea typeface="Maven Pro Medium"/>
                <a:cs typeface="Maven Pro Medium"/>
                <a:sym typeface="Maven Pro Medium"/>
              </a:defRPr>
            </a:lvl1pPr>
          </a:lstStyle>
          <a:p>
            <a:r>
              <a:rPr lang="en-US" altLang="zh-CN" sz="2400">
                <a:latin typeface="微软雅黑" panose="020B0503020204020204" charset="-122"/>
                <a:ea typeface="微软雅黑" panose="020B0503020204020204" charset="-122"/>
                <a:cs typeface="微软雅黑" panose="020B0503020204020204" charset="-122"/>
              </a:rPr>
              <a:t>auth_user</a:t>
            </a:r>
          </a:p>
        </p:txBody>
      </p:sp>
      <p:sp>
        <p:nvSpPr>
          <p:cNvPr id="9" name="PA-Titletextslide "/>
          <p:cNvSpPr txBox="1"/>
          <p:nvPr>
            <p:custDataLst>
              <p:tags r:id="rId6"/>
            </p:custDataLst>
          </p:nvPr>
        </p:nvSpPr>
        <p:spPr>
          <a:xfrm>
            <a:off x="8048932" y="1285529"/>
            <a:ext cx="4556088" cy="419735"/>
          </a:xfrm>
          <a:prstGeom prst="rect">
            <a:avLst/>
          </a:prstGeom>
          <a:ln w="12700">
            <a:miter lim="400000"/>
          </a:ln>
        </p:spPr>
        <p:txBody>
          <a:bodyPr lIns="25400" tIns="25400" rIns="25400" bIns="25400" anchor="ctr">
            <a:spAutoFit/>
          </a:bodyPr>
          <a:lstStyle>
            <a:lvl1pPr algn="l">
              <a:defRPr sz="8000" b="0">
                <a:solidFill>
                  <a:srgbClr val="FFFFFF"/>
                </a:solidFill>
                <a:latin typeface="Maven Pro Medium"/>
                <a:ea typeface="Maven Pro Medium"/>
                <a:cs typeface="Maven Pro Medium"/>
                <a:sym typeface="Maven Pro Medium"/>
              </a:defRPr>
            </a:lvl1pPr>
          </a:lstStyle>
          <a:p>
            <a:r>
              <a:rPr lang="en-US" altLang="zh-CN" sz="2400">
                <a:latin typeface="微软雅黑" panose="020B0503020204020204" charset="-122"/>
                <a:ea typeface="微软雅黑" panose="020B0503020204020204" charset="-122"/>
                <a:cs typeface="微软雅黑" panose="020B0503020204020204" charset="-122"/>
              </a:rPr>
              <a:t>custom_user</a:t>
            </a:r>
          </a:p>
        </p:txBody>
      </p:sp>
      <p:graphicFrame>
        <p:nvGraphicFramePr>
          <p:cNvPr id="10" name="表格 9"/>
          <p:cNvGraphicFramePr/>
          <p:nvPr>
            <p:custDataLst>
              <p:tags r:id="rId7"/>
            </p:custDataLst>
          </p:nvPr>
        </p:nvGraphicFramePr>
        <p:xfrm>
          <a:off x="6332220" y="1969135"/>
          <a:ext cx="5132070" cy="4500880"/>
        </p:xfrm>
        <a:graphic>
          <a:graphicData uri="http://schemas.openxmlformats.org/drawingml/2006/table">
            <a:tbl>
              <a:tblPr firstRow="1" bandRow="1">
                <a:tableStyleId>{073A0DAA-6AF3-43AB-8588-CEC1D06C72B9}</a:tableStyleId>
              </a:tblPr>
              <a:tblGrid>
                <a:gridCol w="596265">
                  <a:extLst>
                    <a:ext uri="{9D8B030D-6E8A-4147-A177-3AD203B41FA5}">
                      <a16:colId xmlns:a16="http://schemas.microsoft.com/office/drawing/2014/main" val="20000"/>
                    </a:ext>
                  </a:extLst>
                </a:gridCol>
                <a:gridCol w="736600">
                  <a:extLst>
                    <a:ext uri="{9D8B030D-6E8A-4147-A177-3AD203B41FA5}">
                      <a16:colId xmlns:a16="http://schemas.microsoft.com/office/drawing/2014/main" val="20001"/>
                    </a:ext>
                  </a:extLst>
                </a:gridCol>
                <a:gridCol w="921385">
                  <a:extLst>
                    <a:ext uri="{9D8B030D-6E8A-4147-A177-3AD203B41FA5}">
                      <a16:colId xmlns:a16="http://schemas.microsoft.com/office/drawing/2014/main" val="20002"/>
                    </a:ext>
                  </a:extLst>
                </a:gridCol>
                <a:gridCol w="493395">
                  <a:extLst>
                    <a:ext uri="{9D8B030D-6E8A-4147-A177-3AD203B41FA5}">
                      <a16:colId xmlns:a16="http://schemas.microsoft.com/office/drawing/2014/main" val="20003"/>
                    </a:ext>
                  </a:extLst>
                </a:gridCol>
                <a:gridCol w="943610">
                  <a:extLst>
                    <a:ext uri="{9D8B030D-6E8A-4147-A177-3AD203B41FA5}">
                      <a16:colId xmlns:a16="http://schemas.microsoft.com/office/drawing/2014/main" val="20004"/>
                    </a:ext>
                  </a:extLst>
                </a:gridCol>
                <a:gridCol w="1440815">
                  <a:extLst>
                    <a:ext uri="{9D8B030D-6E8A-4147-A177-3AD203B41FA5}">
                      <a16:colId xmlns:a16="http://schemas.microsoft.com/office/drawing/2014/main" val="20005"/>
                    </a:ext>
                  </a:extLst>
                </a:gridCol>
              </a:tblGrid>
              <a:tr h="368300">
                <a:tc>
                  <a:txBody>
                    <a:bodyPr/>
                    <a:lstStyle/>
                    <a:p>
                      <a:pPr indent="0" algn="ctr">
                        <a:buNone/>
                      </a:pPr>
                      <a:r>
                        <a:rPr lang="en-US" sz="1200"/>
                        <a:t>序号</a:t>
                      </a:r>
                      <a:endParaRPr lang="en-US" altLang="en-US" sz="1200"/>
                    </a:p>
                  </a:txBody>
                  <a:tcPr marL="12700" marR="12700" marT="12700" anchor="ctr"/>
                </a:tc>
                <a:tc>
                  <a:txBody>
                    <a:bodyPr/>
                    <a:lstStyle/>
                    <a:p>
                      <a:pPr indent="0" algn="ctr">
                        <a:buNone/>
                      </a:pPr>
                      <a:r>
                        <a:rPr lang="en-US" sz="1200"/>
                        <a:t>字段</a:t>
                      </a:r>
                      <a:endParaRPr lang="en-US" altLang="en-US" sz="1200"/>
                    </a:p>
                  </a:txBody>
                  <a:tcPr marL="12700" marR="12700" marT="12700" anchor="ctr"/>
                </a:tc>
                <a:tc>
                  <a:txBody>
                    <a:bodyPr/>
                    <a:lstStyle/>
                    <a:p>
                      <a:pPr indent="0" algn="ctr">
                        <a:buNone/>
                      </a:pPr>
                      <a:r>
                        <a:rPr lang="en-US" sz="1200"/>
                        <a:t>类型</a:t>
                      </a:r>
                      <a:endParaRPr lang="en-US" altLang="en-US" sz="1200"/>
                    </a:p>
                  </a:txBody>
                  <a:tcPr marL="12700" marR="12700" marT="12700" anchor="ctr"/>
                </a:tc>
                <a:tc>
                  <a:txBody>
                    <a:bodyPr/>
                    <a:lstStyle/>
                    <a:p>
                      <a:pPr indent="0" algn="ctr">
                        <a:buNone/>
                      </a:pPr>
                      <a:r>
                        <a:rPr lang="en-US" sz="1200"/>
                        <a:t>约束</a:t>
                      </a:r>
                      <a:endParaRPr lang="en-US" altLang="en-US" sz="1200"/>
                    </a:p>
                  </a:txBody>
                  <a:tcPr marL="12700" marR="12700" marT="12700" anchor="ctr"/>
                </a:tc>
                <a:tc>
                  <a:txBody>
                    <a:bodyPr/>
                    <a:lstStyle/>
                    <a:p>
                      <a:pPr indent="0" algn="ctr">
                        <a:buNone/>
                      </a:pPr>
                      <a:r>
                        <a:rPr lang="en-US" sz="1200"/>
                        <a:t>说明</a:t>
                      </a:r>
                      <a:endParaRPr lang="en-US" altLang="en-US" sz="1200"/>
                    </a:p>
                  </a:txBody>
                  <a:tcPr marL="12700" marR="12700" marT="12700" anchor="ctr"/>
                </a:tc>
                <a:tc>
                  <a:txBody>
                    <a:bodyPr/>
                    <a:lstStyle/>
                    <a:p>
                      <a:pPr indent="0" algn="ctr">
                        <a:buNone/>
                      </a:pPr>
                      <a:r>
                        <a:rPr lang="en-US" sz="1200"/>
                        <a:t>备注</a:t>
                      </a:r>
                      <a:endParaRPr lang="en-US" altLang="en-US" sz="1200"/>
                    </a:p>
                  </a:txBody>
                  <a:tcPr marL="12700" marR="12700" marT="12700" anchor="ctr"/>
                </a:tc>
                <a:extLst>
                  <a:ext uri="{0D108BD9-81ED-4DB2-BD59-A6C34878D82A}">
                    <a16:rowId xmlns:a16="http://schemas.microsoft.com/office/drawing/2014/main" val="10000"/>
                  </a:ext>
                </a:extLst>
              </a:tr>
              <a:tr h="424180">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id</a:t>
                      </a:r>
                      <a:endParaRPr lang="en-US" altLang="en-US" sz="1200"/>
                    </a:p>
                  </a:txBody>
                  <a:tcPr marL="12700" marR="12700" marT="12700" anchor="ctr"/>
                </a:tc>
                <a:tc>
                  <a:txBody>
                    <a:bodyPr/>
                    <a:lstStyle/>
                    <a:p>
                      <a:pPr indent="0" algn="ctr">
                        <a:buNone/>
                      </a:pPr>
                      <a:r>
                        <a:rPr lang="en-US" sz="1200"/>
                        <a:t>Serial</a:t>
                      </a:r>
                      <a:endParaRPr lang="en-US" altLang="en-US" sz="1200"/>
                    </a:p>
                  </a:txBody>
                  <a:tcPr marL="12700" marR="12700" marT="12700" anchor="ctr"/>
                </a:tc>
                <a:tc>
                  <a:txBody>
                    <a:bodyPr/>
                    <a:lstStyle/>
                    <a:p>
                      <a:pPr indent="0" algn="ctr">
                        <a:buNone/>
                      </a:pPr>
                      <a:r>
                        <a:rPr lang="en-US" sz="1200"/>
                        <a:t>PK</a:t>
                      </a:r>
                      <a:endParaRPr lang="en-US" altLang="en-US" sz="1200"/>
                    </a:p>
                  </a:txBody>
                  <a:tcPr marL="12700" marR="12700" marT="12700" anchor="ctr"/>
                </a:tc>
                <a:tc>
                  <a:txBody>
                    <a:bodyPr/>
                    <a:lstStyle/>
                    <a:p>
                      <a:pPr indent="0" algn="ctr">
                        <a:buNone/>
                      </a:pPr>
                      <a:r>
                        <a:rPr lang="en-US" sz="1200"/>
                        <a:t>编号</a:t>
                      </a:r>
                      <a:endParaRPr lang="en-US" altLang="en-US" sz="1200"/>
                    </a:p>
                  </a:txBody>
                  <a:tcPr marL="12700" marR="12700" marT="12700" anchor="ctr"/>
                </a:tc>
                <a:tc>
                  <a:txBody>
                    <a:bodyPr/>
                    <a:lstStyle/>
                    <a:p>
                      <a:pPr indent="0" algn="ctr">
                        <a:buNone/>
                      </a:pPr>
                      <a:r>
                        <a:rPr lang="en-US" sz="1200"/>
                        <a:t>系统唯一标识</a:t>
                      </a:r>
                      <a:endParaRPr lang="en-US" altLang="en-US" sz="1200"/>
                    </a:p>
                  </a:txBody>
                  <a:tcPr marL="12700" marR="12700" marT="12700" anchor="ctr"/>
                </a:tc>
                <a:extLst>
                  <a:ext uri="{0D108BD9-81ED-4DB2-BD59-A6C34878D82A}">
                    <a16:rowId xmlns:a16="http://schemas.microsoft.com/office/drawing/2014/main" val="10001"/>
                  </a:ext>
                </a:extLst>
              </a:tr>
              <a:tr h="424180">
                <a:tc>
                  <a:txBody>
                    <a:bodyPr/>
                    <a:lstStyle/>
                    <a:p>
                      <a:pPr indent="0" algn="ctr">
                        <a:buNone/>
                      </a:pPr>
                      <a:r>
                        <a:rPr lang="en-US" sz="1200"/>
                        <a:t>2</a:t>
                      </a:r>
                      <a:endParaRPr lang="en-US" altLang="en-US" sz="1200"/>
                    </a:p>
                  </a:txBody>
                  <a:tcPr marL="12700" marR="12700" marT="12700" anchor="ctr"/>
                </a:tc>
                <a:tc>
                  <a:txBody>
                    <a:bodyPr/>
                    <a:lstStyle/>
                    <a:p>
                      <a:pPr indent="0" algn="ctr">
                        <a:buNone/>
                      </a:pPr>
                      <a:r>
                        <a:rPr lang="en-US" sz="1200"/>
                        <a:t>user_id</a:t>
                      </a:r>
                      <a:endParaRPr lang="en-US" altLang="en-US" sz="1200"/>
                    </a:p>
                  </a:txBody>
                  <a:tcPr marL="12700" marR="12700" marT="12700" anchor="ctr"/>
                </a:tc>
                <a:tc>
                  <a:txBody>
                    <a:bodyPr/>
                    <a:lstStyle/>
                    <a:p>
                      <a:pPr indent="0" algn="ctr">
                        <a:buNone/>
                      </a:pPr>
                      <a:r>
                        <a:rPr lang="en-US" sz="1200"/>
                        <a:t>Bigint</a:t>
                      </a:r>
                      <a:endParaRPr lang="en-US" altLang="en-US" sz="1200"/>
                    </a:p>
                  </a:txBody>
                  <a:tcPr marL="12700" marR="12700" marT="12700" anchor="ctr"/>
                </a:tc>
                <a:tc>
                  <a:txBody>
                    <a:bodyPr/>
                    <a:lstStyle/>
                    <a:p>
                      <a:pPr indent="0" algn="ctr">
                        <a:buNone/>
                      </a:pPr>
                      <a:r>
                        <a:rPr lang="en-US" sz="1200"/>
                        <a:t>一对一</a:t>
                      </a:r>
                      <a:endParaRPr lang="en-US" altLang="en-US" sz="1200"/>
                    </a:p>
                  </a:txBody>
                  <a:tcPr marL="12700" marR="12700" marT="12700" anchor="ctr"/>
                </a:tc>
                <a:tc>
                  <a:txBody>
                    <a:bodyPr/>
                    <a:lstStyle/>
                    <a:p>
                      <a:pPr indent="0" algn="ctr">
                        <a:buNone/>
                      </a:pPr>
                      <a:r>
                        <a:rPr lang="en-US" sz="1200"/>
                        <a:t>用户 id</a:t>
                      </a:r>
                      <a:endParaRPr lang="en-US" altLang="en-US" sz="1200"/>
                    </a:p>
                  </a:txBody>
                  <a:tcPr marL="12700" marR="12700" marT="12700" anchor="ctr"/>
                </a:tc>
                <a:tc>
                  <a:txBody>
                    <a:bodyPr/>
                    <a:lstStyle/>
                    <a:p>
                      <a:pPr indent="0" algn="ctr">
                        <a:buNone/>
                      </a:pPr>
                      <a:r>
                        <a:rPr lang="en-US" sz="1200"/>
                        <a:t>auth_user 的主键 id</a:t>
                      </a:r>
                      <a:endParaRPr lang="en-US" altLang="en-US" sz="1200"/>
                    </a:p>
                  </a:txBody>
                  <a:tcPr marL="12700" marR="12700" marT="12700" anchor="ctr"/>
                </a:tc>
                <a:extLst>
                  <a:ext uri="{0D108BD9-81ED-4DB2-BD59-A6C34878D82A}">
                    <a16:rowId xmlns:a16="http://schemas.microsoft.com/office/drawing/2014/main" val="10002"/>
                  </a:ext>
                </a:extLst>
              </a:tr>
              <a:tr h="789940">
                <a:tc>
                  <a:txBody>
                    <a:bodyPr/>
                    <a:lstStyle/>
                    <a:p>
                      <a:pPr indent="0" algn="ctr">
                        <a:buNone/>
                      </a:pPr>
                      <a:r>
                        <a:rPr lang="en-US" sz="1200"/>
                        <a:t>3</a:t>
                      </a:r>
                      <a:endParaRPr lang="en-US" altLang="en-US" sz="1200"/>
                    </a:p>
                  </a:txBody>
                  <a:tcPr marL="12700" marR="12700" marT="12700" anchor="ctr"/>
                </a:tc>
                <a:tc>
                  <a:txBody>
                    <a:bodyPr/>
                    <a:lstStyle/>
                    <a:p>
                      <a:pPr indent="0" algn="ctr">
                        <a:buNone/>
                      </a:pPr>
                      <a:r>
                        <a:rPr lang="en-US" sz="1200"/>
                        <a:t>team_id</a:t>
                      </a:r>
                      <a:endParaRPr lang="en-US" altLang="en-US" sz="1200"/>
                    </a:p>
                  </a:txBody>
                  <a:tcPr marL="12700" marR="12700" marT="12700" anchor="ctr"/>
                </a:tc>
                <a:tc>
                  <a:txBody>
                    <a:bodyPr/>
                    <a:lstStyle/>
                    <a:p>
                      <a:pPr indent="0" algn="ctr">
                        <a:buNone/>
                      </a:pPr>
                      <a:r>
                        <a:rPr lang="en-US" sz="1200"/>
                        <a:t>Bigint</a:t>
                      </a:r>
                      <a:endParaRPr lang="en-US" altLang="en-US" sz="1200"/>
                    </a:p>
                  </a:txBody>
                  <a:tcPr marL="12700" marR="12700" marT="12700" anchor="ctr"/>
                </a:tc>
                <a:tc>
                  <a:txBody>
                    <a:bodyPr/>
                    <a:lstStyle/>
                    <a:p>
                      <a:pPr indent="0" algn="ctr">
                        <a:buNone/>
                      </a:pPr>
                      <a:r>
                        <a:rPr lang="en-US" sz="1200"/>
                        <a:t>FK</a:t>
                      </a:r>
                      <a:endParaRPr lang="en-US" altLang="en-US" sz="1200"/>
                    </a:p>
                  </a:txBody>
                  <a:tcPr marL="12700" marR="12700" marT="12700" anchor="ctr"/>
                </a:tc>
                <a:tc>
                  <a:txBody>
                    <a:bodyPr/>
                    <a:lstStyle/>
                    <a:p>
                      <a:pPr indent="0" algn="ctr">
                        <a:buNone/>
                      </a:pPr>
                      <a:r>
                        <a:rPr lang="zh-CN" altLang="en-US" sz="1200"/>
                        <a:t>战队</a:t>
                      </a:r>
                      <a:r>
                        <a:rPr lang="en-US" sz="1200"/>
                        <a:t> id</a:t>
                      </a:r>
                      <a:endParaRPr lang="en-US" altLang="en-US" sz="1200"/>
                    </a:p>
                  </a:txBody>
                  <a:tcPr marL="12700" marR="12700" marT="12700" anchor="ctr"/>
                </a:tc>
                <a:tc>
                  <a:txBody>
                    <a:bodyPr/>
                    <a:lstStyle/>
                    <a:p>
                      <a:pPr indent="0" algn="ctr">
                        <a:buNone/>
                      </a:pPr>
                      <a:r>
                        <a:rPr lang="en-US" sz="1200"/>
                        <a:t>team表的主键</a:t>
                      </a:r>
                      <a:r>
                        <a:rPr lang="zh-CN" altLang="en-US" sz="1200"/>
                        <a:t>，无战队</a:t>
                      </a:r>
                      <a:r>
                        <a:rPr lang="en-US" sz="1200"/>
                        <a:t>的时候为 None</a:t>
                      </a:r>
                      <a:endParaRPr lang="en-US" altLang="en-US" sz="1200"/>
                    </a:p>
                  </a:txBody>
                  <a:tcPr marL="12700" marR="12700" marT="12700" anchor="ctr"/>
                </a:tc>
                <a:extLst>
                  <a:ext uri="{0D108BD9-81ED-4DB2-BD59-A6C34878D82A}">
                    <a16:rowId xmlns:a16="http://schemas.microsoft.com/office/drawing/2014/main" val="10003"/>
                  </a:ext>
                </a:extLst>
              </a:tr>
              <a:tr h="1338580">
                <a:tc>
                  <a:txBody>
                    <a:bodyPr/>
                    <a:lstStyle/>
                    <a:p>
                      <a:pPr indent="0" algn="ctr">
                        <a:buNone/>
                      </a:pPr>
                      <a:r>
                        <a:rPr lang="en-US" sz="1200"/>
                        <a:t>4</a:t>
                      </a:r>
                      <a:endParaRPr lang="en-US" altLang="en-US" sz="1200"/>
                    </a:p>
                  </a:txBody>
                  <a:tcPr marL="12700" marR="12700" marT="12700" anchor="ctr"/>
                </a:tc>
                <a:tc>
                  <a:txBody>
                    <a:bodyPr/>
                    <a:lstStyle/>
                    <a:p>
                      <a:pPr indent="0" algn="ctr">
                        <a:buNone/>
                      </a:pPr>
                      <a:r>
                        <a:rPr lang="en-US" sz="1200"/>
                        <a:t>score</a:t>
                      </a:r>
                      <a:endParaRPr lang="en-US" altLang="en-US" sz="1200"/>
                    </a:p>
                  </a:txBody>
                  <a:tcPr marL="12700" marR="12700" marT="12700" anchor="ctr"/>
                </a:tc>
                <a:tc>
                  <a:txBody>
                    <a:bodyPr/>
                    <a:lstStyle/>
                    <a:p>
                      <a:pPr indent="0" algn="ctr">
                        <a:buNone/>
                      </a:pPr>
                      <a:r>
                        <a:rPr lang="en-US" sz="1200"/>
                        <a:t>int</a:t>
                      </a:r>
                      <a:endParaRPr lang="en-US" altLang="en-US" sz="1200"/>
                    </a:p>
                  </a:txBody>
                  <a:tcPr marL="12700" marR="12700" marT="12700" anchor="ctr"/>
                </a:tc>
                <a:tc>
                  <a:txBody>
                    <a:bodyPr/>
                    <a:lstStyle/>
                    <a:p>
                      <a:pPr indent="0" algn="ctr">
                        <a:buNone/>
                      </a:pPr>
                      <a:endParaRPr lang="en-US" altLang="en-US" sz="1200"/>
                    </a:p>
                  </a:txBody>
                  <a:tcPr marL="12700" marR="12700" marT="12700" anchor="ctr"/>
                </a:tc>
                <a:tc>
                  <a:txBody>
                    <a:bodyPr/>
                    <a:lstStyle/>
                    <a:p>
                      <a:pPr indent="0" algn="ctr">
                        <a:buNone/>
                      </a:pPr>
                      <a:r>
                        <a:rPr lang="en-US" sz="1200"/>
                        <a:t>用户</a:t>
                      </a:r>
                      <a:r>
                        <a:rPr lang="zh-CN" altLang="en-US" sz="1200"/>
                        <a:t>总积分</a:t>
                      </a:r>
                    </a:p>
                  </a:txBody>
                  <a:tcPr marL="12700" marR="12700" marT="12700" anchor="ctr"/>
                </a:tc>
                <a:tc>
                  <a:txBody>
                    <a:bodyPr/>
                    <a:lstStyle/>
                    <a:p>
                      <a:pPr indent="0" algn="ctr">
                        <a:buNone/>
                      </a:pPr>
                      <a:r>
                        <a:rPr lang="en-US" sz="1200"/>
                        <a:t>每次答题正确时更新</a:t>
                      </a:r>
                      <a:endParaRPr lang="en-US" altLang="en-US" sz="1200"/>
                    </a:p>
                  </a:txBody>
                  <a:tcPr marL="12700" marR="12700" marT="12700" anchor="ctr"/>
                </a:tc>
                <a:extLst>
                  <a:ext uri="{0D108BD9-81ED-4DB2-BD59-A6C34878D82A}">
                    <a16:rowId xmlns:a16="http://schemas.microsoft.com/office/drawing/2014/main" val="10004"/>
                  </a:ext>
                </a:extLst>
              </a:tr>
              <a:tr h="1155700">
                <a:tc>
                  <a:txBody>
                    <a:bodyPr/>
                    <a:lstStyle/>
                    <a:p>
                      <a:pPr indent="0" algn="ctr">
                        <a:buNone/>
                      </a:pPr>
                      <a:r>
                        <a:rPr lang="en-US" sz="1200"/>
                        <a:t>5</a:t>
                      </a:r>
                      <a:endParaRPr lang="en-US" altLang="en-US" sz="1200"/>
                    </a:p>
                  </a:txBody>
                  <a:tcPr marL="12700" marR="12700" marT="12700" anchor="ctr"/>
                </a:tc>
                <a:tc>
                  <a:txBody>
                    <a:bodyPr/>
                    <a:lstStyle/>
                    <a:p>
                      <a:pPr indent="0" algn="ctr">
                        <a:buNone/>
                      </a:pPr>
                      <a:r>
                        <a:rPr lang="en-US" sz="1200"/>
                        <a:t>last_answer_time</a:t>
                      </a:r>
                      <a:endParaRPr lang="en-US" altLang="en-US" sz="1200"/>
                    </a:p>
                  </a:txBody>
                  <a:tcPr marL="12700" marR="12700" marT="12700" anchor="ctr"/>
                </a:tc>
                <a:tc>
                  <a:txBody>
                    <a:bodyPr/>
                    <a:lstStyle/>
                    <a:p>
                      <a:pPr indent="0" algn="ctr">
                        <a:buNone/>
                      </a:pPr>
                      <a:r>
                        <a:rPr lang="en-US" sz="1200"/>
                        <a:t>TimeStamp</a:t>
                      </a:r>
                      <a:endParaRPr lang="en-US" altLang="en-US" sz="1200"/>
                    </a:p>
                  </a:txBody>
                  <a:tcPr marL="12700" marR="12700" marT="12700" anchor="ctr"/>
                </a:tc>
                <a:tc>
                  <a:txBody>
                    <a:bodyPr/>
                    <a:lstStyle/>
                    <a:p>
                      <a:pPr indent="0" algn="ctr">
                        <a:buNone/>
                      </a:pPr>
                      <a:endParaRPr lang="en-US" altLang="en-US" sz="1200"/>
                    </a:p>
                  </a:txBody>
                  <a:tcPr marL="12700" marR="12700" marT="12700" anchor="ctr"/>
                </a:tc>
                <a:tc>
                  <a:txBody>
                    <a:bodyPr/>
                    <a:lstStyle/>
                    <a:p>
                      <a:pPr indent="0" algn="ctr">
                        <a:buNone/>
                      </a:pPr>
                      <a:r>
                        <a:rPr lang="en-US" sz="1200"/>
                        <a:t>用户最后答题时间</a:t>
                      </a:r>
                      <a:endParaRPr lang="en-US" altLang="en-US" sz="1200"/>
                    </a:p>
                  </a:txBody>
                  <a:tcPr marL="12700" marR="12700" marT="12700" anchor="ctr"/>
                </a:tc>
                <a:tc>
                  <a:txBody>
                    <a:bodyPr/>
                    <a:lstStyle/>
                    <a:p>
                      <a:pPr indent="0" algn="ctr">
                        <a:buNone/>
                      </a:pPr>
                      <a:r>
                        <a:rPr lang="en-US" sz="1200"/>
                        <a:t>作为排名的第二</a:t>
                      </a:r>
                      <a:r>
                        <a:rPr lang="zh-CN" altLang="en-US" sz="1200"/>
                        <a:t>关键字</a:t>
                      </a:r>
                      <a:r>
                        <a:rPr lang="en-US" sz="1200"/>
                        <a:t>：分数相同，则先达到该分数的排名靠前</a:t>
                      </a:r>
                      <a:endParaRPr lang="en-US" altLang="en-US" sz="1200"/>
                    </a:p>
                  </a:txBody>
                  <a:tcPr marL="12700" marR="12700" marT="12700" anchor="ctr"/>
                </a:tc>
                <a:extLst>
                  <a:ext uri="{0D108BD9-81ED-4DB2-BD59-A6C34878D82A}">
                    <a16:rowId xmlns:a16="http://schemas.microsoft.com/office/drawing/2014/main" val="10005"/>
                  </a:ext>
                </a:extLst>
              </a:tr>
            </a:tbl>
          </a:graphicData>
        </a:graphic>
      </p:graphicFrame>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PA-Titletextslide "/>
          <p:cNvSpPr txBox="1"/>
          <p:nvPr>
            <p:custDataLst>
              <p:tags r:id="rId2"/>
            </p:custDataLst>
          </p:nvPr>
        </p:nvSpPr>
        <p:spPr>
          <a:xfrm>
            <a:off x="4374515" y="439103"/>
            <a:ext cx="3442970" cy="532130"/>
          </a:xfrm>
          <a:prstGeom prst="rect">
            <a:avLst/>
          </a:prstGeom>
          <a:noFill/>
          <a:ln w="12700" cap="flat">
            <a:noFill/>
            <a:miter lim="400000"/>
          </a:ln>
          <a:effectLst/>
        </p:spPr>
        <p:txBody>
          <a:bodyPr wrap="square" lIns="50800" tIns="50800" rIns="50800" bIns="50800" numCol="1" anchor="ctr">
            <a:spAutoFit/>
          </a:bodyPr>
          <a:lstStyle>
            <a:lvl1pPr algn="l">
              <a:defRPr sz="8000" b="0">
                <a:solidFill>
                  <a:srgbClr val="FFFFFF"/>
                </a:solidFill>
                <a:latin typeface="Maven Pro Medium"/>
                <a:ea typeface="Maven Pro Medium"/>
                <a:cs typeface="Maven Pro Medium"/>
                <a:sym typeface="Maven Pro Medium"/>
              </a:defRPr>
            </a:lvl1pPr>
          </a:lstStyle>
          <a:p>
            <a:pPr algn="ctr"/>
            <a:r>
              <a:rPr lang="zh-CN" altLang="en-US" sz="2800">
                <a:solidFill>
                  <a:schemeClr val="bg1"/>
                </a:solidFill>
                <a:latin typeface="微软雅黑" panose="020B0503020204020204" charset="-122"/>
                <a:ea typeface="微软雅黑" panose="020B0503020204020204" charset="-122"/>
                <a:cs typeface="微软雅黑" panose="020B0503020204020204" charset="-122"/>
              </a:rPr>
              <a:t>数据库设计</a:t>
            </a:r>
          </a:p>
        </p:txBody>
      </p:sp>
      <p:sp>
        <p:nvSpPr>
          <p:cNvPr id="16"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3"/>
            </p:custDataLst>
          </p:nvPr>
        </p:nvSpPr>
        <p:spPr>
          <a:xfrm>
            <a:off x="4055745" y="915670"/>
            <a:ext cx="4080510" cy="429895"/>
          </a:xfrm>
          <a:prstGeom prst="rect">
            <a:avLst/>
          </a:prstGeom>
          <a:ln w="12700">
            <a:miter lim="400000"/>
          </a:ln>
        </p:spPr>
        <p:txBody>
          <a:bodyPr wrap="square" lIns="25400" tIns="25400" rIns="25400" bIns="25400">
            <a:spAutoFit/>
          </a:bodyPr>
          <a:lstStyle/>
          <a:p>
            <a:pPr algn="ctr">
              <a:lnSpc>
                <a:spcPct val="190000"/>
              </a:lnSpc>
              <a:spcAft>
                <a:spcPts val="450"/>
              </a:spcAft>
            </a:pPr>
            <a:r>
              <a:rPr lang="en-US" altLang="zh-CN" sz="1300" dirty="0">
                <a:solidFill>
                  <a:schemeClr val="bg1">
                    <a:alpha val="70000"/>
                  </a:schemeClr>
                </a:solidFill>
                <a:latin typeface="微软雅黑" panose="020B0503020204020204" charset="-122"/>
                <a:ea typeface="微软雅黑" panose="020B0503020204020204" charset="-122"/>
                <a:sym typeface="+mn-ea"/>
              </a:rPr>
              <a:t>Database Design</a:t>
            </a:r>
          </a:p>
        </p:txBody>
      </p:sp>
      <p:sp>
        <p:nvSpPr>
          <p:cNvPr id="6" name="PA-Titletextslide "/>
          <p:cNvSpPr txBox="1"/>
          <p:nvPr>
            <p:custDataLst>
              <p:tags r:id="rId4"/>
            </p:custDataLst>
          </p:nvPr>
        </p:nvSpPr>
        <p:spPr>
          <a:xfrm>
            <a:off x="2444422" y="1237269"/>
            <a:ext cx="4556088" cy="419735"/>
          </a:xfrm>
          <a:prstGeom prst="rect">
            <a:avLst/>
          </a:prstGeom>
          <a:ln w="12700">
            <a:miter lim="400000"/>
          </a:ln>
        </p:spPr>
        <p:txBody>
          <a:bodyPr lIns="25400" tIns="25400" rIns="25400" bIns="25400" anchor="ctr">
            <a:spAutoFit/>
          </a:bodyPr>
          <a:lstStyle>
            <a:lvl1pPr algn="l">
              <a:defRPr sz="8000" b="0">
                <a:solidFill>
                  <a:srgbClr val="FFFFFF"/>
                </a:solidFill>
                <a:latin typeface="Maven Pro Medium"/>
                <a:ea typeface="Maven Pro Medium"/>
                <a:cs typeface="Maven Pro Medium"/>
                <a:sym typeface="Maven Pro Medium"/>
              </a:defRPr>
            </a:lvl1pPr>
          </a:lstStyle>
          <a:p>
            <a:r>
              <a:rPr lang="en-US" altLang="zh-CN" sz="2400">
                <a:latin typeface="微软雅黑" panose="020B0503020204020204" charset="-122"/>
                <a:ea typeface="微软雅黑" panose="020B0503020204020204" charset="-122"/>
                <a:cs typeface="微软雅黑" panose="020B0503020204020204" charset="-122"/>
              </a:rPr>
              <a:t>team</a:t>
            </a:r>
          </a:p>
        </p:txBody>
      </p:sp>
      <p:sp>
        <p:nvSpPr>
          <p:cNvPr id="7" name="PA-Titletextslide "/>
          <p:cNvSpPr txBox="1"/>
          <p:nvPr>
            <p:custDataLst>
              <p:tags r:id="rId5"/>
            </p:custDataLst>
          </p:nvPr>
        </p:nvSpPr>
        <p:spPr>
          <a:xfrm>
            <a:off x="8478192" y="915959"/>
            <a:ext cx="4556088" cy="419735"/>
          </a:xfrm>
          <a:prstGeom prst="rect">
            <a:avLst/>
          </a:prstGeom>
          <a:ln w="12700">
            <a:miter lim="400000"/>
          </a:ln>
        </p:spPr>
        <p:txBody>
          <a:bodyPr lIns="25400" tIns="25400" rIns="25400" bIns="25400" anchor="ctr">
            <a:spAutoFit/>
          </a:bodyPr>
          <a:lstStyle>
            <a:lvl1pPr algn="l">
              <a:defRPr sz="8000" b="0">
                <a:solidFill>
                  <a:srgbClr val="FFFFFF"/>
                </a:solidFill>
                <a:latin typeface="Maven Pro Medium"/>
                <a:ea typeface="Maven Pro Medium"/>
                <a:cs typeface="Maven Pro Medium"/>
                <a:sym typeface="Maven Pro Medium"/>
              </a:defRPr>
            </a:lvl1pPr>
          </a:lstStyle>
          <a:p>
            <a:r>
              <a:rPr lang="en-US" altLang="zh-CN" sz="2400">
                <a:latin typeface="微软雅黑" panose="020B0503020204020204" charset="-122"/>
                <a:ea typeface="微软雅黑" panose="020B0503020204020204" charset="-122"/>
                <a:cs typeface="微软雅黑" panose="020B0503020204020204" charset="-122"/>
              </a:rPr>
              <a:t>task</a:t>
            </a:r>
          </a:p>
        </p:txBody>
      </p:sp>
      <p:graphicFrame>
        <p:nvGraphicFramePr>
          <p:cNvPr id="11" name="表格 10"/>
          <p:cNvGraphicFramePr/>
          <p:nvPr>
            <p:custDataLst>
              <p:tags r:id="rId6"/>
            </p:custDataLst>
          </p:nvPr>
        </p:nvGraphicFramePr>
        <p:xfrm>
          <a:off x="459740" y="1969770"/>
          <a:ext cx="5346700" cy="4357370"/>
        </p:xfrm>
        <a:graphic>
          <a:graphicData uri="http://schemas.openxmlformats.org/drawingml/2006/table">
            <a:tbl>
              <a:tblPr firstRow="1" bandRow="1">
                <a:tableStyleId>{073A0DAA-6AF3-43AB-8588-CEC1D06C72B9}</a:tableStyleId>
              </a:tblPr>
              <a:tblGrid>
                <a:gridCol w="470535">
                  <a:extLst>
                    <a:ext uri="{9D8B030D-6E8A-4147-A177-3AD203B41FA5}">
                      <a16:colId xmlns:a16="http://schemas.microsoft.com/office/drawing/2014/main" val="20000"/>
                    </a:ext>
                  </a:extLst>
                </a:gridCol>
                <a:gridCol w="1094740">
                  <a:extLst>
                    <a:ext uri="{9D8B030D-6E8A-4147-A177-3AD203B41FA5}">
                      <a16:colId xmlns:a16="http://schemas.microsoft.com/office/drawing/2014/main" val="20001"/>
                    </a:ext>
                  </a:extLst>
                </a:gridCol>
                <a:gridCol w="890905">
                  <a:extLst>
                    <a:ext uri="{9D8B030D-6E8A-4147-A177-3AD203B41FA5}">
                      <a16:colId xmlns:a16="http://schemas.microsoft.com/office/drawing/2014/main" val="20002"/>
                    </a:ext>
                  </a:extLst>
                </a:gridCol>
                <a:gridCol w="388620">
                  <a:extLst>
                    <a:ext uri="{9D8B030D-6E8A-4147-A177-3AD203B41FA5}">
                      <a16:colId xmlns:a16="http://schemas.microsoft.com/office/drawing/2014/main" val="20003"/>
                    </a:ext>
                  </a:extLst>
                </a:gridCol>
                <a:gridCol w="1270635">
                  <a:extLst>
                    <a:ext uri="{9D8B030D-6E8A-4147-A177-3AD203B41FA5}">
                      <a16:colId xmlns:a16="http://schemas.microsoft.com/office/drawing/2014/main" val="20004"/>
                    </a:ext>
                  </a:extLst>
                </a:gridCol>
                <a:gridCol w="1231265">
                  <a:extLst>
                    <a:ext uri="{9D8B030D-6E8A-4147-A177-3AD203B41FA5}">
                      <a16:colId xmlns:a16="http://schemas.microsoft.com/office/drawing/2014/main" val="20005"/>
                    </a:ext>
                  </a:extLst>
                </a:gridCol>
              </a:tblGrid>
              <a:tr h="490220">
                <a:tc>
                  <a:txBody>
                    <a:bodyPr/>
                    <a:lstStyle/>
                    <a:p>
                      <a:pPr indent="0" algn="ctr">
                        <a:buNone/>
                      </a:pPr>
                      <a:r>
                        <a:rPr lang="en-US" sz="1200"/>
                        <a:t>序号</a:t>
                      </a:r>
                      <a:endParaRPr lang="en-US" altLang="en-US" sz="1200"/>
                    </a:p>
                  </a:txBody>
                  <a:tcPr marL="12700" marR="12700" marT="12700" anchor="ctr"/>
                </a:tc>
                <a:tc>
                  <a:txBody>
                    <a:bodyPr/>
                    <a:lstStyle/>
                    <a:p>
                      <a:pPr indent="0" algn="ctr">
                        <a:buNone/>
                      </a:pPr>
                      <a:r>
                        <a:rPr lang="en-US" sz="1200"/>
                        <a:t>字段</a:t>
                      </a:r>
                      <a:endParaRPr lang="en-US" altLang="en-US" sz="1200"/>
                    </a:p>
                  </a:txBody>
                  <a:tcPr marL="12700" marR="12700" marT="12700" anchor="ctr"/>
                </a:tc>
                <a:tc>
                  <a:txBody>
                    <a:bodyPr/>
                    <a:lstStyle/>
                    <a:p>
                      <a:pPr indent="0" algn="ctr">
                        <a:buNone/>
                      </a:pPr>
                      <a:r>
                        <a:rPr lang="en-US" sz="1200"/>
                        <a:t>类型</a:t>
                      </a:r>
                      <a:endParaRPr lang="en-US" altLang="en-US" sz="1200"/>
                    </a:p>
                  </a:txBody>
                  <a:tcPr marL="12700" marR="12700" marT="12700" anchor="ctr"/>
                </a:tc>
                <a:tc>
                  <a:txBody>
                    <a:bodyPr/>
                    <a:lstStyle/>
                    <a:p>
                      <a:pPr indent="0" algn="ctr">
                        <a:buNone/>
                      </a:pPr>
                      <a:r>
                        <a:rPr lang="en-US" sz="1200"/>
                        <a:t>约束</a:t>
                      </a:r>
                      <a:endParaRPr lang="en-US" altLang="en-US" sz="1200"/>
                    </a:p>
                  </a:txBody>
                  <a:tcPr marL="12700" marR="12700" marT="12700" anchor="ctr"/>
                </a:tc>
                <a:tc>
                  <a:txBody>
                    <a:bodyPr/>
                    <a:lstStyle/>
                    <a:p>
                      <a:pPr indent="0" algn="ctr">
                        <a:buNone/>
                      </a:pPr>
                      <a:r>
                        <a:rPr lang="en-US" sz="1200"/>
                        <a:t>说明</a:t>
                      </a:r>
                      <a:endParaRPr lang="en-US" altLang="en-US" sz="1200"/>
                    </a:p>
                  </a:txBody>
                  <a:tcPr marL="12700" marR="12700" marT="12700" anchor="ctr"/>
                </a:tc>
                <a:tc>
                  <a:txBody>
                    <a:bodyPr/>
                    <a:lstStyle/>
                    <a:p>
                      <a:pPr indent="0" algn="ctr">
                        <a:buNone/>
                      </a:pPr>
                      <a:r>
                        <a:rPr lang="en-US" sz="1200"/>
                        <a:t>备注</a:t>
                      </a:r>
                      <a:endParaRPr lang="en-US" altLang="en-US" sz="1200"/>
                    </a:p>
                  </a:txBody>
                  <a:tcPr marL="12700" marR="12700" marT="12700" anchor="ctr"/>
                </a:tc>
                <a:extLst>
                  <a:ext uri="{0D108BD9-81ED-4DB2-BD59-A6C34878D82A}">
                    <a16:rowId xmlns:a16="http://schemas.microsoft.com/office/drawing/2014/main" val="10000"/>
                  </a:ext>
                </a:extLst>
              </a:tr>
              <a:tr h="490220">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id</a:t>
                      </a:r>
                      <a:endParaRPr lang="en-US" altLang="en-US" sz="1200"/>
                    </a:p>
                  </a:txBody>
                  <a:tcPr marL="12700" marR="12700" marT="12700" anchor="ctr"/>
                </a:tc>
                <a:tc>
                  <a:txBody>
                    <a:bodyPr/>
                    <a:lstStyle/>
                    <a:p>
                      <a:pPr indent="0" algn="ctr">
                        <a:buNone/>
                      </a:pPr>
                      <a:r>
                        <a:rPr lang="en-US" sz="1200"/>
                        <a:t>Serial</a:t>
                      </a:r>
                      <a:endParaRPr lang="en-US" altLang="en-US" sz="1200"/>
                    </a:p>
                  </a:txBody>
                  <a:tcPr marL="12700" marR="12700" marT="12700" anchor="ctr"/>
                </a:tc>
                <a:tc>
                  <a:txBody>
                    <a:bodyPr/>
                    <a:lstStyle/>
                    <a:p>
                      <a:pPr indent="0" algn="ctr">
                        <a:buNone/>
                      </a:pPr>
                      <a:r>
                        <a:rPr lang="en-US" sz="1200"/>
                        <a:t>PK</a:t>
                      </a:r>
                      <a:endParaRPr lang="en-US" altLang="en-US" sz="1200"/>
                    </a:p>
                  </a:txBody>
                  <a:tcPr marL="12700" marR="12700" marT="12700" anchor="ctr"/>
                </a:tc>
                <a:tc>
                  <a:txBody>
                    <a:bodyPr/>
                    <a:lstStyle/>
                    <a:p>
                      <a:pPr indent="0" algn="ctr">
                        <a:buNone/>
                      </a:pPr>
                      <a:r>
                        <a:rPr lang="en-US" sz="1200"/>
                        <a:t>编号</a:t>
                      </a:r>
                      <a:endParaRPr lang="en-US" altLang="en-US" sz="1200"/>
                    </a:p>
                  </a:txBody>
                  <a:tcPr marL="12700" marR="12700" marT="12700" anchor="ctr"/>
                </a:tc>
                <a:tc>
                  <a:txBody>
                    <a:bodyPr/>
                    <a:lstStyle/>
                    <a:p>
                      <a:pPr indent="0" algn="ctr">
                        <a:buNone/>
                      </a:pPr>
                      <a:r>
                        <a:rPr lang="en-US" sz="1200"/>
                        <a:t>系统唯一标识</a:t>
                      </a:r>
                      <a:endParaRPr lang="en-US" altLang="en-US" sz="1200"/>
                    </a:p>
                  </a:txBody>
                  <a:tcPr marL="12700" marR="12700" marT="12700" anchor="ctr"/>
                </a:tc>
                <a:extLst>
                  <a:ext uri="{0D108BD9-81ED-4DB2-BD59-A6C34878D82A}">
                    <a16:rowId xmlns:a16="http://schemas.microsoft.com/office/drawing/2014/main" val="10001"/>
                  </a:ext>
                </a:extLst>
              </a:tr>
              <a:tr h="943610">
                <a:tc>
                  <a:txBody>
                    <a:bodyPr/>
                    <a:lstStyle/>
                    <a:p>
                      <a:pPr indent="0" algn="ctr">
                        <a:buNone/>
                      </a:pPr>
                      <a:r>
                        <a:rPr lang="en-US" sz="1200"/>
                        <a:t>2</a:t>
                      </a:r>
                      <a:endParaRPr lang="en-US" altLang="en-US" sz="1200"/>
                    </a:p>
                  </a:txBody>
                  <a:tcPr marL="12700" marR="12700" marT="12700" anchor="ctr"/>
                </a:tc>
                <a:tc>
                  <a:txBody>
                    <a:bodyPr/>
                    <a:lstStyle/>
                    <a:p>
                      <a:pPr indent="0" algn="ctr">
                        <a:buNone/>
                      </a:pPr>
                      <a:r>
                        <a:rPr lang="en-US" sz="1200"/>
                        <a:t>team_name</a:t>
                      </a:r>
                      <a:endParaRPr lang="en-US" altLang="en-US" sz="1200"/>
                    </a:p>
                  </a:txBody>
                  <a:tcPr marL="12700" marR="12700" marT="12700" anchor="ctr"/>
                </a:tc>
                <a:tc>
                  <a:txBody>
                    <a:bodyPr/>
                    <a:lstStyle/>
                    <a:p>
                      <a:pPr indent="0" algn="ctr">
                        <a:buNone/>
                      </a:pPr>
                      <a:r>
                        <a:rPr lang="en-US" sz="1200"/>
                        <a:t>Varchar</a:t>
                      </a:r>
                      <a:endParaRPr lang="en-US" altLang="en-US" sz="1200"/>
                    </a:p>
                  </a:txBody>
                  <a:tcPr marL="12700" marR="12700" marT="12700" anchor="ctr"/>
                </a:tc>
                <a:tc>
                  <a:txBody>
                    <a:bodyPr/>
                    <a:lstStyle/>
                    <a:p>
                      <a:pPr indent="0" algn="ctr">
                        <a:buNone/>
                      </a:pPr>
                      <a:r>
                        <a:rPr lang="en-US" sz="1200"/>
                        <a:t>UNI</a:t>
                      </a:r>
                      <a:endParaRPr lang="en-US" altLang="en-US" sz="1200"/>
                    </a:p>
                  </a:txBody>
                  <a:tcPr marL="12700" marR="12700" marT="12700" anchor="ctr"/>
                </a:tc>
                <a:tc>
                  <a:txBody>
                    <a:bodyPr/>
                    <a:lstStyle/>
                    <a:p>
                      <a:pPr indent="0" algn="ctr">
                        <a:buNone/>
                      </a:pPr>
                      <a:r>
                        <a:rPr lang="zh-CN" altLang="en-US" sz="1200"/>
                        <a:t>战队</a:t>
                      </a:r>
                      <a:r>
                        <a:rPr lang="en-US" sz="1200"/>
                        <a:t>名称</a:t>
                      </a:r>
                      <a:endParaRPr lang="en-US" altLang="en-US" sz="1200"/>
                    </a:p>
                  </a:txBody>
                  <a:tcPr marL="12700" marR="12700" marT="12700" anchor="ctr"/>
                </a:tc>
                <a:tc>
                  <a:txBody>
                    <a:bodyPr/>
                    <a:lstStyle/>
                    <a:p>
                      <a:pPr indent="0" algn="ctr">
                        <a:buNone/>
                      </a:pPr>
                      <a:r>
                        <a:rPr lang="en-US" sz="1200"/>
                        <a:t>创建</a:t>
                      </a:r>
                      <a:r>
                        <a:rPr lang="zh-CN" altLang="en-US" sz="1200"/>
                        <a:t>战队</a:t>
                      </a:r>
                      <a:r>
                        <a:rPr lang="en-US" sz="1200"/>
                        <a:t>的时候填写，应该提供修改功能</a:t>
                      </a:r>
                      <a:endParaRPr lang="en-US" altLang="en-US" sz="1200"/>
                    </a:p>
                  </a:txBody>
                  <a:tcPr marL="12700" marR="12700" marT="12700" anchor="ctr"/>
                </a:tc>
                <a:extLst>
                  <a:ext uri="{0D108BD9-81ED-4DB2-BD59-A6C34878D82A}">
                    <a16:rowId xmlns:a16="http://schemas.microsoft.com/office/drawing/2014/main" val="10002"/>
                  </a:ext>
                </a:extLst>
              </a:tr>
              <a:tr h="588645">
                <a:tc>
                  <a:txBody>
                    <a:bodyPr/>
                    <a:lstStyle/>
                    <a:p>
                      <a:pPr indent="0" algn="ctr">
                        <a:buNone/>
                      </a:pPr>
                      <a:r>
                        <a:rPr lang="en-US" sz="1200"/>
                        <a:t>3</a:t>
                      </a:r>
                      <a:endParaRPr lang="en-US" altLang="en-US" sz="1200"/>
                    </a:p>
                  </a:txBody>
                  <a:tcPr marL="12700" marR="12700" marT="12700" anchor="ctr"/>
                </a:tc>
                <a:tc>
                  <a:txBody>
                    <a:bodyPr/>
                    <a:lstStyle/>
                    <a:p>
                      <a:pPr indent="0" algn="ctr">
                        <a:buNone/>
                      </a:pPr>
                      <a:r>
                        <a:rPr lang="en-US" sz="1200"/>
                        <a:t>leader_id</a:t>
                      </a:r>
                      <a:endParaRPr lang="en-US" altLang="en-US" sz="1200"/>
                    </a:p>
                  </a:txBody>
                  <a:tcPr marL="12700" marR="12700" marT="12700" anchor="ctr"/>
                </a:tc>
                <a:tc>
                  <a:txBody>
                    <a:bodyPr/>
                    <a:lstStyle/>
                    <a:p>
                      <a:pPr indent="0" algn="ctr">
                        <a:buNone/>
                      </a:pPr>
                      <a:r>
                        <a:rPr lang="en-US" sz="1200"/>
                        <a:t>Bigint</a:t>
                      </a:r>
                      <a:endParaRPr lang="en-US" altLang="en-US" sz="1200"/>
                    </a:p>
                  </a:txBody>
                  <a:tcPr marL="12700" marR="12700" marT="12700" anchor="ctr"/>
                </a:tc>
                <a:tc>
                  <a:txBody>
                    <a:bodyPr/>
                    <a:lstStyle/>
                    <a:p>
                      <a:pPr indent="0" algn="ctr">
                        <a:buNone/>
                      </a:pPr>
                      <a:r>
                        <a:rPr lang="en-US" altLang="en-US" sz="1200"/>
                        <a:t>/</a:t>
                      </a:r>
                    </a:p>
                  </a:txBody>
                  <a:tcPr marL="12700" marR="12700" marT="12700" anchor="ctr"/>
                </a:tc>
                <a:tc>
                  <a:txBody>
                    <a:bodyPr/>
                    <a:lstStyle/>
                    <a:p>
                      <a:pPr indent="0" algn="ctr">
                        <a:buNone/>
                      </a:pPr>
                      <a:r>
                        <a:rPr lang="en-US" sz="1200"/>
                        <a:t>队长 id</a:t>
                      </a:r>
                      <a:endParaRPr lang="en-US" altLang="en-US" sz="1200"/>
                    </a:p>
                  </a:txBody>
                  <a:tcPr marL="12700" marR="12700" marT="12700" anchor="ctr"/>
                </a:tc>
                <a:tc>
                  <a:txBody>
                    <a:bodyPr/>
                    <a:lstStyle/>
                    <a:p>
                      <a:pPr indent="0" algn="ctr">
                        <a:buNone/>
                      </a:pPr>
                      <a:r>
                        <a:rPr lang="en-US" sz="1200"/>
                        <a:t>队长在 auth_user 中的 id</a:t>
                      </a:r>
                      <a:endParaRPr lang="en-US" altLang="en-US" sz="1200"/>
                    </a:p>
                  </a:txBody>
                  <a:tcPr marL="12700" marR="12700" marT="12700" anchor="ctr"/>
                </a:tc>
                <a:extLst>
                  <a:ext uri="{0D108BD9-81ED-4DB2-BD59-A6C34878D82A}">
                    <a16:rowId xmlns:a16="http://schemas.microsoft.com/office/drawing/2014/main" val="10003"/>
                  </a:ext>
                </a:extLst>
              </a:tr>
              <a:tr h="489585">
                <a:tc>
                  <a:txBody>
                    <a:bodyPr/>
                    <a:lstStyle/>
                    <a:p>
                      <a:pPr indent="0" algn="ctr">
                        <a:buNone/>
                      </a:pPr>
                      <a:r>
                        <a:rPr lang="en-US" sz="1200"/>
                        <a:t>4</a:t>
                      </a:r>
                      <a:endParaRPr lang="en-US" altLang="en-US" sz="1200"/>
                    </a:p>
                  </a:txBody>
                  <a:tcPr marL="12700" marR="12700" marT="12700" anchor="ctr"/>
                </a:tc>
                <a:tc>
                  <a:txBody>
                    <a:bodyPr/>
                    <a:lstStyle/>
                    <a:p>
                      <a:pPr indent="0" algn="ctr">
                        <a:buNone/>
                      </a:pPr>
                      <a:r>
                        <a:rPr lang="en-US" sz="1200"/>
                        <a:t>team_member</a:t>
                      </a:r>
                      <a:endParaRPr lang="en-US" altLang="en-US" sz="1200"/>
                    </a:p>
                  </a:txBody>
                  <a:tcPr marL="12700" marR="12700" marT="12700" anchor="ctr"/>
                </a:tc>
                <a:tc>
                  <a:txBody>
                    <a:bodyPr/>
                    <a:lstStyle/>
                    <a:p>
                      <a:pPr indent="0" algn="ctr">
                        <a:buNone/>
                      </a:pPr>
                      <a:r>
                        <a:rPr lang="en-US" sz="1200"/>
                        <a:t>int</a:t>
                      </a:r>
                      <a:endParaRPr lang="en-US" altLang="en-US" sz="1200"/>
                    </a:p>
                  </a:txBody>
                  <a:tcPr marL="12700" marR="12700" marT="12700" anchor="ctr"/>
                </a:tc>
                <a:tc>
                  <a:txBody>
                    <a:bodyPr/>
                    <a:lstStyle/>
                    <a:p>
                      <a:pPr indent="0" algn="ctr">
                        <a:buNone/>
                      </a:pPr>
                      <a:r>
                        <a:rPr lang="en-US" altLang="en-US" sz="1200"/>
                        <a:t>/</a:t>
                      </a:r>
                    </a:p>
                  </a:txBody>
                  <a:tcPr marL="12700" marR="12700" marT="12700" anchor="ctr"/>
                </a:tc>
                <a:tc>
                  <a:txBody>
                    <a:bodyPr/>
                    <a:lstStyle/>
                    <a:p>
                      <a:pPr indent="0" algn="ctr">
                        <a:buNone/>
                      </a:pPr>
                      <a:r>
                        <a:rPr lang="zh-CN" altLang="en-US" sz="1200"/>
                        <a:t>战队</a:t>
                      </a:r>
                      <a:r>
                        <a:rPr lang="en-US" sz="1200"/>
                        <a:t>人数</a:t>
                      </a:r>
                      <a:endParaRPr lang="en-US" altLang="en-US" sz="1200"/>
                    </a:p>
                  </a:txBody>
                  <a:tcPr marL="12700" marR="12700" marT="12700" anchor="ctr"/>
                </a:tc>
                <a:tc>
                  <a:txBody>
                    <a:bodyPr/>
                    <a:lstStyle/>
                    <a:p>
                      <a:pPr indent="0" algn="ctr">
                        <a:buNone/>
                      </a:pPr>
                      <a:r>
                        <a:rPr lang="en-US" altLang="en-US" sz="1200"/>
                        <a:t>/</a:t>
                      </a:r>
                    </a:p>
                  </a:txBody>
                  <a:tcPr marL="12700" marR="12700" marT="12700" anchor="ctr"/>
                </a:tc>
                <a:extLst>
                  <a:ext uri="{0D108BD9-81ED-4DB2-BD59-A6C34878D82A}">
                    <a16:rowId xmlns:a16="http://schemas.microsoft.com/office/drawing/2014/main" val="10004"/>
                  </a:ext>
                </a:extLst>
              </a:tr>
              <a:tr h="765810">
                <a:tc>
                  <a:txBody>
                    <a:bodyPr/>
                    <a:lstStyle/>
                    <a:p>
                      <a:pPr indent="0" algn="ctr">
                        <a:buNone/>
                      </a:pPr>
                      <a:r>
                        <a:rPr lang="en-US" sz="1200"/>
                        <a:t>5</a:t>
                      </a:r>
                      <a:endParaRPr lang="en-US" altLang="en-US" sz="1200"/>
                    </a:p>
                  </a:txBody>
                  <a:tcPr marL="12700" marR="12700" marT="12700" anchor="ctr"/>
                </a:tc>
                <a:tc>
                  <a:txBody>
                    <a:bodyPr/>
                    <a:lstStyle/>
                    <a:p>
                      <a:pPr indent="0" algn="ctr">
                        <a:buNone/>
                      </a:pPr>
                      <a:r>
                        <a:rPr lang="en-US" sz="1200"/>
                        <a:t>allow_join</a:t>
                      </a:r>
                      <a:endParaRPr lang="en-US" altLang="en-US" sz="1200"/>
                    </a:p>
                  </a:txBody>
                  <a:tcPr marL="12700" marR="12700" marT="12700" anchor="ctr"/>
                </a:tc>
                <a:tc>
                  <a:txBody>
                    <a:bodyPr/>
                    <a:lstStyle/>
                    <a:p>
                      <a:pPr indent="0" algn="ctr">
                        <a:buNone/>
                      </a:pPr>
                      <a:r>
                        <a:rPr lang="en-US" sz="1200"/>
                        <a:t>Boolean</a:t>
                      </a:r>
                      <a:endParaRPr lang="en-US" altLang="en-US" sz="1200"/>
                    </a:p>
                  </a:txBody>
                  <a:tcPr marL="12700" marR="12700" marT="12700" anchor="ctr"/>
                </a:tc>
                <a:tc>
                  <a:txBody>
                    <a:bodyPr/>
                    <a:lstStyle/>
                    <a:p>
                      <a:pPr indent="0" algn="ctr">
                        <a:buNone/>
                      </a:pPr>
                      <a:r>
                        <a:rPr lang="en-US" altLang="en-US" sz="1200"/>
                        <a:t>/</a:t>
                      </a:r>
                    </a:p>
                  </a:txBody>
                  <a:tcPr marL="12700" marR="12700" marT="12700" anchor="ctr"/>
                </a:tc>
                <a:tc>
                  <a:txBody>
                    <a:bodyPr/>
                    <a:lstStyle/>
                    <a:p>
                      <a:pPr indent="0" algn="ctr">
                        <a:buNone/>
                      </a:pPr>
                      <a:r>
                        <a:rPr lang="en-US" sz="1200"/>
                        <a:t>是否允许他人加入</a:t>
                      </a:r>
                      <a:endParaRPr lang="en-US" altLang="en-US" sz="1200"/>
                    </a:p>
                  </a:txBody>
                  <a:tcPr marL="12700" marR="12700" marT="12700" anchor="ctr"/>
                </a:tc>
                <a:tc>
                  <a:txBody>
                    <a:bodyPr/>
                    <a:lstStyle/>
                    <a:p>
                      <a:pPr indent="0" algn="ctr">
                        <a:buNone/>
                      </a:pPr>
                      <a:r>
                        <a:rPr lang="en-US" sz="1200"/>
                        <a:t>如果不可加入，则只可以队长邀请</a:t>
                      </a:r>
                      <a:endParaRPr lang="en-US" altLang="en-US" sz="1200"/>
                    </a:p>
                  </a:txBody>
                  <a:tcPr marL="12700" marR="12700" marT="12700" anchor="ctr"/>
                </a:tc>
                <a:extLst>
                  <a:ext uri="{0D108BD9-81ED-4DB2-BD59-A6C34878D82A}">
                    <a16:rowId xmlns:a16="http://schemas.microsoft.com/office/drawing/2014/main" val="10005"/>
                  </a:ext>
                </a:extLst>
              </a:tr>
              <a:tr h="589280">
                <a:tc>
                  <a:txBody>
                    <a:bodyPr/>
                    <a:lstStyle/>
                    <a:p>
                      <a:pPr indent="0" algn="ctr">
                        <a:buNone/>
                      </a:pPr>
                      <a:r>
                        <a:rPr lang="en-US" sz="1200"/>
                        <a:t>6</a:t>
                      </a:r>
                      <a:endParaRPr lang="en-US" altLang="en-US" sz="1200"/>
                    </a:p>
                  </a:txBody>
                  <a:tcPr marL="12700" marR="12700" marT="12700" anchor="ctr"/>
                </a:tc>
                <a:tc>
                  <a:txBody>
                    <a:bodyPr/>
                    <a:lstStyle/>
                    <a:p>
                      <a:pPr indent="0" algn="ctr">
                        <a:buNone/>
                      </a:pPr>
                      <a:r>
                        <a:rPr lang="en-US" sz="1200"/>
                        <a:t>create_time</a:t>
                      </a:r>
                      <a:endParaRPr lang="en-US" altLang="en-US" sz="1200"/>
                    </a:p>
                  </a:txBody>
                  <a:tcPr marL="12700" marR="12700" marT="12700" anchor="ctr"/>
                </a:tc>
                <a:tc>
                  <a:txBody>
                    <a:bodyPr/>
                    <a:lstStyle/>
                    <a:p>
                      <a:pPr indent="0" algn="ctr">
                        <a:buNone/>
                      </a:pPr>
                      <a:r>
                        <a:rPr lang="en-US" sz="1200"/>
                        <a:t>TimeStamp</a:t>
                      </a:r>
                      <a:endParaRPr lang="en-US" altLang="en-US" sz="1200"/>
                    </a:p>
                  </a:txBody>
                  <a:tcPr marL="12700" marR="12700" marT="12700" anchor="ctr"/>
                </a:tc>
                <a:tc>
                  <a:txBody>
                    <a:bodyPr/>
                    <a:lstStyle/>
                    <a:p>
                      <a:pPr indent="0" algn="ctr">
                        <a:buNone/>
                      </a:pPr>
                      <a:r>
                        <a:rPr lang="en-US" altLang="en-US" sz="1200"/>
                        <a:t>/</a:t>
                      </a:r>
                    </a:p>
                  </a:txBody>
                  <a:tcPr marL="12700" marR="12700" marT="12700" anchor="ctr"/>
                </a:tc>
                <a:tc>
                  <a:txBody>
                    <a:bodyPr/>
                    <a:lstStyle/>
                    <a:p>
                      <a:pPr indent="0" algn="ctr">
                        <a:buNone/>
                      </a:pPr>
                      <a:r>
                        <a:rPr lang="en-US" sz="1200"/>
                        <a:t>创建时间</a:t>
                      </a:r>
                      <a:endParaRPr lang="en-US" altLang="en-US" sz="1200"/>
                    </a:p>
                  </a:txBody>
                  <a:tcPr marL="12700" marR="12700" marT="12700" anchor="ctr"/>
                </a:tc>
                <a:tc>
                  <a:txBody>
                    <a:bodyPr/>
                    <a:lstStyle/>
                    <a:p>
                      <a:pPr indent="0" algn="ctr">
                        <a:buNone/>
                      </a:pPr>
                      <a:r>
                        <a:rPr lang="en-US" sz="1200"/>
                        <a:t>创建队伍时后端自动生成</a:t>
                      </a:r>
                      <a:endParaRPr lang="en-US" altLang="en-US" sz="1200"/>
                    </a:p>
                  </a:txBody>
                  <a:tcPr marL="12700" marR="12700" marT="12700" anchor="ctr"/>
                </a:tc>
                <a:extLst>
                  <a:ext uri="{0D108BD9-81ED-4DB2-BD59-A6C34878D82A}">
                    <a16:rowId xmlns:a16="http://schemas.microsoft.com/office/drawing/2014/main" val="10006"/>
                  </a:ext>
                </a:extLst>
              </a:tr>
            </a:tbl>
          </a:graphicData>
        </a:graphic>
      </p:graphicFrame>
      <p:graphicFrame>
        <p:nvGraphicFramePr>
          <p:cNvPr id="12" name="表格 11"/>
          <p:cNvGraphicFramePr/>
          <p:nvPr>
            <p:custDataLst>
              <p:tags r:id="rId7"/>
            </p:custDataLst>
          </p:nvPr>
        </p:nvGraphicFramePr>
        <p:xfrm>
          <a:off x="6089015" y="1437005"/>
          <a:ext cx="5863590" cy="5274310"/>
        </p:xfrm>
        <a:graphic>
          <a:graphicData uri="http://schemas.openxmlformats.org/drawingml/2006/table">
            <a:tbl>
              <a:tblPr firstRow="1" bandRow="1">
                <a:tableStyleId>{073A0DAA-6AF3-43AB-8588-CEC1D06C72B9}</a:tableStyleId>
              </a:tblPr>
              <a:tblGrid>
                <a:gridCol w="408305">
                  <a:extLst>
                    <a:ext uri="{9D8B030D-6E8A-4147-A177-3AD203B41FA5}">
                      <a16:colId xmlns:a16="http://schemas.microsoft.com/office/drawing/2014/main" val="20000"/>
                    </a:ext>
                  </a:extLst>
                </a:gridCol>
                <a:gridCol w="1004570">
                  <a:extLst>
                    <a:ext uri="{9D8B030D-6E8A-4147-A177-3AD203B41FA5}">
                      <a16:colId xmlns:a16="http://schemas.microsoft.com/office/drawing/2014/main" val="20001"/>
                    </a:ext>
                  </a:extLst>
                </a:gridCol>
                <a:gridCol w="834390">
                  <a:extLst>
                    <a:ext uri="{9D8B030D-6E8A-4147-A177-3AD203B41FA5}">
                      <a16:colId xmlns:a16="http://schemas.microsoft.com/office/drawing/2014/main" val="20002"/>
                    </a:ext>
                  </a:extLst>
                </a:gridCol>
                <a:gridCol w="428625">
                  <a:extLst>
                    <a:ext uri="{9D8B030D-6E8A-4147-A177-3AD203B41FA5}">
                      <a16:colId xmlns:a16="http://schemas.microsoft.com/office/drawing/2014/main" val="20003"/>
                    </a:ext>
                  </a:extLst>
                </a:gridCol>
                <a:gridCol w="1152525">
                  <a:extLst>
                    <a:ext uri="{9D8B030D-6E8A-4147-A177-3AD203B41FA5}">
                      <a16:colId xmlns:a16="http://schemas.microsoft.com/office/drawing/2014/main" val="20004"/>
                    </a:ext>
                  </a:extLst>
                </a:gridCol>
                <a:gridCol w="2035175">
                  <a:extLst>
                    <a:ext uri="{9D8B030D-6E8A-4147-A177-3AD203B41FA5}">
                      <a16:colId xmlns:a16="http://schemas.microsoft.com/office/drawing/2014/main" val="20005"/>
                    </a:ext>
                  </a:extLst>
                </a:gridCol>
              </a:tblGrid>
              <a:tr h="241300">
                <a:tc>
                  <a:txBody>
                    <a:bodyPr/>
                    <a:lstStyle/>
                    <a:p>
                      <a:pPr indent="0" algn="ctr">
                        <a:buNone/>
                      </a:pPr>
                      <a:r>
                        <a:rPr lang="en-US" sz="1200"/>
                        <a:t>序号</a:t>
                      </a:r>
                      <a:endParaRPr lang="en-US" altLang="en-US" sz="1200"/>
                    </a:p>
                  </a:txBody>
                  <a:tcPr marL="12700" marR="12700" marT="12700" anchor="ctr"/>
                </a:tc>
                <a:tc>
                  <a:txBody>
                    <a:bodyPr/>
                    <a:lstStyle/>
                    <a:p>
                      <a:pPr indent="0" algn="ctr">
                        <a:buNone/>
                      </a:pPr>
                      <a:r>
                        <a:rPr lang="en-US" sz="1200"/>
                        <a:t>字段</a:t>
                      </a:r>
                      <a:endParaRPr lang="en-US" altLang="en-US" sz="1200"/>
                    </a:p>
                  </a:txBody>
                  <a:tcPr marL="12700" marR="12700" marT="12700" anchor="ctr"/>
                </a:tc>
                <a:tc>
                  <a:txBody>
                    <a:bodyPr/>
                    <a:lstStyle/>
                    <a:p>
                      <a:pPr indent="0" algn="ctr">
                        <a:buNone/>
                      </a:pPr>
                      <a:r>
                        <a:rPr lang="en-US" sz="1200"/>
                        <a:t>类型</a:t>
                      </a:r>
                      <a:endParaRPr lang="en-US" altLang="en-US" sz="1200"/>
                    </a:p>
                  </a:txBody>
                  <a:tcPr marL="12700" marR="12700" marT="12700" anchor="ctr"/>
                </a:tc>
                <a:tc>
                  <a:txBody>
                    <a:bodyPr/>
                    <a:lstStyle/>
                    <a:p>
                      <a:pPr indent="0" algn="ctr">
                        <a:buNone/>
                      </a:pPr>
                      <a:r>
                        <a:rPr lang="en-US" sz="1200"/>
                        <a:t>约束</a:t>
                      </a:r>
                      <a:endParaRPr lang="en-US" altLang="en-US" sz="1200"/>
                    </a:p>
                  </a:txBody>
                  <a:tcPr marL="12700" marR="12700" marT="12700" anchor="ctr"/>
                </a:tc>
                <a:tc>
                  <a:txBody>
                    <a:bodyPr/>
                    <a:lstStyle/>
                    <a:p>
                      <a:pPr indent="0" algn="ctr">
                        <a:buNone/>
                      </a:pPr>
                      <a:r>
                        <a:rPr lang="en-US" sz="1200"/>
                        <a:t>说明</a:t>
                      </a:r>
                      <a:endParaRPr lang="en-US" altLang="en-US" sz="1200"/>
                    </a:p>
                  </a:txBody>
                  <a:tcPr marL="12700" marR="12700" marT="12700" anchor="ctr"/>
                </a:tc>
                <a:tc>
                  <a:txBody>
                    <a:bodyPr/>
                    <a:lstStyle/>
                    <a:p>
                      <a:pPr indent="0" algn="ctr">
                        <a:buNone/>
                      </a:pPr>
                      <a:r>
                        <a:rPr lang="en-US" sz="1200"/>
                        <a:t>备注</a:t>
                      </a:r>
                      <a:endParaRPr lang="en-US" altLang="en-US" sz="1200"/>
                    </a:p>
                  </a:txBody>
                  <a:tcPr marL="12700" marR="12700" marT="12700" anchor="ctr"/>
                </a:tc>
                <a:extLst>
                  <a:ext uri="{0D108BD9-81ED-4DB2-BD59-A6C34878D82A}">
                    <a16:rowId xmlns:a16="http://schemas.microsoft.com/office/drawing/2014/main" val="10000"/>
                  </a:ext>
                </a:extLst>
              </a:tr>
              <a:tr h="364490">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id</a:t>
                      </a:r>
                      <a:endParaRPr lang="en-US" altLang="en-US" sz="1200"/>
                    </a:p>
                  </a:txBody>
                  <a:tcPr marL="12700" marR="12700" marT="12700" anchor="ctr"/>
                </a:tc>
                <a:tc>
                  <a:txBody>
                    <a:bodyPr/>
                    <a:lstStyle/>
                    <a:p>
                      <a:pPr indent="0" algn="ctr">
                        <a:buNone/>
                      </a:pPr>
                      <a:r>
                        <a:rPr lang="en-US" sz="1200"/>
                        <a:t>Serial</a:t>
                      </a:r>
                      <a:endParaRPr lang="en-US" altLang="en-US" sz="1200"/>
                    </a:p>
                  </a:txBody>
                  <a:tcPr marL="12700" marR="12700" marT="12700" anchor="ctr"/>
                </a:tc>
                <a:tc>
                  <a:txBody>
                    <a:bodyPr/>
                    <a:lstStyle/>
                    <a:p>
                      <a:pPr indent="0" algn="ctr">
                        <a:buNone/>
                      </a:pPr>
                      <a:r>
                        <a:rPr lang="en-US" sz="1200"/>
                        <a:t>PK</a:t>
                      </a:r>
                      <a:endParaRPr lang="en-US" altLang="en-US" sz="1200"/>
                    </a:p>
                  </a:txBody>
                  <a:tcPr marL="12700" marR="12700" marT="12700" anchor="ctr"/>
                </a:tc>
                <a:tc>
                  <a:txBody>
                    <a:bodyPr/>
                    <a:lstStyle/>
                    <a:p>
                      <a:pPr indent="0" algn="ctr">
                        <a:buNone/>
                      </a:pPr>
                      <a:r>
                        <a:rPr lang="en-US" sz="1200"/>
                        <a:t>编号</a:t>
                      </a:r>
                      <a:endParaRPr lang="en-US" altLang="en-US" sz="1200"/>
                    </a:p>
                  </a:txBody>
                  <a:tcPr marL="12700" marR="12700" marT="12700" anchor="ctr"/>
                </a:tc>
                <a:tc>
                  <a:txBody>
                    <a:bodyPr/>
                    <a:lstStyle/>
                    <a:p>
                      <a:pPr indent="0" algn="ctr">
                        <a:buNone/>
                      </a:pPr>
                      <a:r>
                        <a:rPr lang="en-US" sz="1200"/>
                        <a:t>系统唯一标识</a:t>
                      </a:r>
                      <a:endParaRPr lang="en-US" altLang="en-US" sz="1200"/>
                    </a:p>
                  </a:txBody>
                  <a:tcPr marL="12700" marR="12700" marT="12700" anchor="ctr"/>
                </a:tc>
                <a:extLst>
                  <a:ext uri="{0D108BD9-81ED-4DB2-BD59-A6C34878D82A}">
                    <a16:rowId xmlns:a16="http://schemas.microsoft.com/office/drawing/2014/main" val="10001"/>
                  </a:ext>
                </a:extLst>
              </a:tr>
              <a:tr h="241300">
                <a:tc>
                  <a:txBody>
                    <a:bodyPr/>
                    <a:lstStyle/>
                    <a:p>
                      <a:pPr indent="0" algn="ctr">
                        <a:buNone/>
                      </a:pPr>
                      <a:r>
                        <a:rPr lang="en-US" sz="1200"/>
                        <a:t>2</a:t>
                      </a:r>
                      <a:endParaRPr lang="en-US" altLang="en-US" sz="1200"/>
                    </a:p>
                  </a:txBody>
                  <a:tcPr marL="12700" marR="12700" marT="12700" anchor="ctr"/>
                </a:tc>
                <a:tc>
                  <a:txBody>
                    <a:bodyPr/>
                    <a:lstStyle/>
                    <a:p>
                      <a:pPr indent="0" algn="ctr">
                        <a:buNone/>
                      </a:pPr>
                      <a:r>
                        <a:rPr lang="en-US" sz="1200"/>
                        <a:t>task_name</a:t>
                      </a:r>
                      <a:endParaRPr lang="en-US" altLang="en-US" sz="1200"/>
                    </a:p>
                  </a:txBody>
                  <a:tcPr marL="12700" marR="12700" marT="12700" anchor="ctr"/>
                </a:tc>
                <a:tc>
                  <a:txBody>
                    <a:bodyPr/>
                    <a:lstStyle/>
                    <a:p>
                      <a:pPr indent="0" algn="ctr">
                        <a:buNone/>
                      </a:pPr>
                      <a:r>
                        <a:rPr lang="en-US" sz="1200"/>
                        <a:t>Varchar</a:t>
                      </a:r>
                      <a:endParaRPr lang="en-US" altLang="en-US" sz="1200"/>
                    </a:p>
                  </a:txBody>
                  <a:tcPr marL="12700" marR="12700" marT="12700" anchor="ctr"/>
                </a:tc>
                <a:tc>
                  <a:txBody>
                    <a:bodyPr/>
                    <a:lstStyle/>
                    <a:p>
                      <a:pPr indent="0" algn="ctr">
                        <a:buNone/>
                      </a:pPr>
                      <a:r>
                        <a:rPr lang="en-US" altLang="en-US" sz="1200"/>
                        <a:t>/</a:t>
                      </a:r>
                    </a:p>
                  </a:txBody>
                  <a:tcPr marL="12700" marR="12700" marT="12700" anchor="ctr"/>
                </a:tc>
                <a:tc>
                  <a:txBody>
                    <a:bodyPr/>
                    <a:lstStyle/>
                    <a:p>
                      <a:pPr indent="0" algn="ctr">
                        <a:buNone/>
                      </a:pPr>
                      <a:r>
                        <a:rPr lang="en-US" sz="1200"/>
                        <a:t>题目名称</a:t>
                      </a:r>
                      <a:endParaRPr lang="en-US" altLang="en-US" sz="1200"/>
                    </a:p>
                  </a:txBody>
                  <a:tcPr marL="12700" marR="12700" marT="12700" anchor="ctr"/>
                </a:tc>
                <a:tc>
                  <a:txBody>
                    <a:bodyPr/>
                    <a:lstStyle/>
                    <a:p>
                      <a:pPr indent="0" algn="ctr">
                        <a:buNone/>
                      </a:pPr>
                      <a:r>
                        <a:rPr lang="en-US" altLang="en-US" sz="1200"/>
                        <a:t>/</a:t>
                      </a:r>
                    </a:p>
                  </a:txBody>
                  <a:tcPr marL="12700" marR="12700" marT="12700" anchor="ctr"/>
                </a:tc>
                <a:extLst>
                  <a:ext uri="{0D108BD9-81ED-4DB2-BD59-A6C34878D82A}">
                    <a16:rowId xmlns:a16="http://schemas.microsoft.com/office/drawing/2014/main" val="10002"/>
                  </a:ext>
                </a:extLst>
              </a:tr>
              <a:tr h="702945">
                <a:tc>
                  <a:txBody>
                    <a:bodyPr/>
                    <a:lstStyle/>
                    <a:p>
                      <a:pPr indent="0" algn="ctr">
                        <a:buNone/>
                      </a:pPr>
                      <a:r>
                        <a:rPr lang="en-US" sz="1200"/>
                        <a:t>3</a:t>
                      </a:r>
                      <a:endParaRPr lang="en-US" altLang="en-US" sz="1200"/>
                    </a:p>
                  </a:txBody>
                  <a:tcPr marL="12700" marR="12700" marT="12700" anchor="ctr"/>
                </a:tc>
                <a:tc>
                  <a:txBody>
                    <a:bodyPr/>
                    <a:lstStyle/>
                    <a:p>
                      <a:pPr indent="0" algn="ctr">
                        <a:buNone/>
                      </a:pPr>
                      <a:r>
                        <a:rPr lang="en-US" sz="1200"/>
                        <a:t>content</a:t>
                      </a:r>
                      <a:endParaRPr lang="en-US" altLang="en-US" sz="1200"/>
                    </a:p>
                  </a:txBody>
                  <a:tcPr marL="12700" marR="12700" marT="12700" anchor="ctr"/>
                </a:tc>
                <a:tc>
                  <a:txBody>
                    <a:bodyPr/>
                    <a:lstStyle/>
                    <a:p>
                      <a:pPr indent="0" algn="ctr">
                        <a:buNone/>
                      </a:pPr>
                      <a:r>
                        <a:rPr lang="en-US" sz="1200"/>
                        <a:t>TEXT</a:t>
                      </a:r>
                      <a:endParaRPr lang="en-US" altLang="en-US" sz="1200"/>
                    </a:p>
                  </a:txBody>
                  <a:tcPr marL="12700" marR="12700" marT="12700" anchor="ctr"/>
                </a:tc>
                <a:tc>
                  <a:txBody>
                    <a:bodyPr/>
                    <a:lstStyle/>
                    <a:p>
                      <a:pPr indent="0" algn="ctr">
                        <a:buNone/>
                      </a:pPr>
                      <a:r>
                        <a:rPr lang="en-US" altLang="en-US" sz="1200"/>
                        <a:t>/</a:t>
                      </a:r>
                    </a:p>
                  </a:txBody>
                  <a:tcPr marL="12700" marR="12700" marT="12700" anchor="ctr"/>
                </a:tc>
                <a:tc>
                  <a:txBody>
                    <a:bodyPr/>
                    <a:lstStyle/>
                    <a:p>
                      <a:pPr indent="0" algn="ctr">
                        <a:buNone/>
                      </a:pPr>
                      <a:r>
                        <a:rPr lang="en-US" sz="1200"/>
                        <a:t>题目内容</a:t>
                      </a:r>
                      <a:endParaRPr lang="en-US" altLang="en-US" sz="1200"/>
                    </a:p>
                  </a:txBody>
                  <a:tcPr marL="12700" marR="12700" marT="12700" anchor="ctr"/>
                </a:tc>
                <a:tc>
                  <a:txBody>
                    <a:bodyPr/>
                    <a:lstStyle/>
                    <a:p>
                      <a:pPr indent="0" algn="ctr">
                        <a:buNone/>
                      </a:pPr>
                      <a:r>
                        <a:rPr lang="en-US" sz="1200"/>
                        <a:t>可以直接储存 html 格式的内容，简化前端逻辑</a:t>
                      </a:r>
                      <a:endParaRPr lang="en-US" altLang="en-US" sz="1200"/>
                    </a:p>
                  </a:txBody>
                  <a:tcPr marL="12700" marR="12700" marT="12700" anchor="ctr"/>
                </a:tc>
                <a:extLst>
                  <a:ext uri="{0D108BD9-81ED-4DB2-BD59-A6C34878D82A}">
                    <a16:rowId xmlns:a16="http://schemas.microsoft.com/office/drawing/2014/main" val="10003"/>
                  </a:ext>
                </a:extLst>
              </a:tr>
              <a:tr h="377825">
                <a:tc>
                  <a:txBody>
                    <a:bodyPr/>
                    <a:lstStyle/>
                    <a:p>
                      <a:pPr indent="0" algn="ctr">
                        <a:buNone/>
                      </a:pPr>
                      <a:r>
                        <a:rPr lang="en-US" sz="1200"/>
                        <a:t>4</a:t>
                      </a:r>
                      <a:endParaRPr lang="en-US" altLang="en-US" sz="1200"/>
                    </a:p>
                  </a:txBody>
                  <a:tcPr marL="12700" marR="12700" marT="12700" anchor="ctr"/>
                </a:tc>
                <a:tc>
                  <a:txBody>
                    <a:bodyPr/>
                    <a:lstStyle/>
                    <a:p>
                      <a:pPr indent="0" algn="ctr">
                        <a:buNone/>
                      </a:pPr>
                      <a:r>
                        <a:rPr lang="en-US" sz="1200"/>
                        <a:t>annex</a:t>
                      </a:r>
                      <a:endParaRPr lang="en-US" altLang="en-US" sz="1200"/>
                    </a:p>
                  </a:txBody>
                  <a:tcPr marL="12700" marR="12700" marT="12700" anchor="ctr"/>
                </a:tc>
                <a:tc>
                  <a:txBody>
                    <a:bodyPr/>
                    <a:lstStyle/>
                    <a:p>
                      <a:pPr indent="0" algn="ctr">
                        <a:buNone/>
                      </a:pPr>
                      <a:r>
                        <a:rPr lang="en-US" sz="1200"/>
                        <a:t>Varchar</a:t>
                      </a:r>
                      <a:endParaRPr lang="en-US" altLang="en-US" sz="1200"/>
                    </a:p>
                  </a:txBody>
                  <a:tcPr marL="12700" marR="12700" marT="12700" anchor="ctr"/>
                </a:tc>
                <a:tc>
                  <a:txBody>
                    <a:bodyPr/>
                    <a:lstStyle/>
                    <a:p>
                      <a:pPr indent="0" algn="ctr">
                        <a:buNone/>
                      </a:pPr>
                      <a:r>
                        <a:rPr lang="en-US" altLang="en-US" sz="1200"/>
                        <a:t>/</a:t>
                      </a:r>
                    </a:p>
                  </a:txBody>
                  <a:tcPr marL="12700" marR="12700" marT="12700" anchor="ctr"/>
                </a:tc>
                <a:tc>
                  <a:txBody>
                    <a:bodyPr/>
                    <a:lstStyle/>
                    <a:p>
                      <a:pPr indent="0" algn="ctr">
                        <a:buNone/>
                      </a:pPr>
                      <a:r>
                        <a:rPr lang="en-US" sz="1200"/>
                        <a:t>题目附件 url</a:t>
                      </a:r>
                      <a:endParaRPr lang="en-US" altLang="en-US" sz="1200"/>
                    </a:p>
                  </a:txBody>
                  <a:tcPr marL="12700" marR="12700" marT="12700" anchor="ctr"/>
                </a:tc>
                <a:tc>
                  <a:txBody>
                    <a:bodyPr/>
                    <a:lstStyle/>
                    <a:p>
                      <a:pPr indent="0" algn="ctr">
                        <a:buNone/>
                      </a:pPr>
                      <a:r>
                        <a:rPr lang="en-US" sz="1200"/>
                        <a:t>可以提供附件下载链接</a:t>
                      </a:r>
                      <a:endParaRPr lang="en-US" altLang="en-US" sz="1200"/>
                    </a:p>
                  </a:txBody>
                  <a:tcPr marL="12700" marR="12700" marT="12700" anchor="ctr"/>
                </a:tc>
                <a:extLst>
                  <a:ext uri="{0D108BD9-81ED-4DB2-BD59-A6C34878D82A}">
                    <a16:rowId xmlns:a16="http://schemas.microsoft.com/office/drawing/2014/main" val="10004"/>
                  </a:ext>
                </a:extLst>
              </a:tr>
              <a:tr h="377190">
                <a:tc>
                  <a:txBody>
                    <a:bodyPr/>
                    <a:lstStyle/>
                    <a:p>
                      <a:pPr indent="0" algn="ctr">
                        <a:buNone/>
                      </a:pPr>
                      <a:r>
                        <a:rPr lang="en-US" sz="1200"/>
                        <a:t>5</a:t>
                      </a:r>
                      <a:endParaRPr lang="en-US" altLang="en-US" sz="1200"/>
                    </a:p>
                  </a:txBody>
                  <a:tcPr marL="12700" marR="12700" marT="12700" anchor="ctr"/>
                </a:tc>
                <a:tc>
                  <a:txBody>
                    <a:bodyPr/>
                    <a:lstStyle/>
                    <a:p>
                      <a:pPr indent="0" algn="ctr">
                        <a:buNone/>
                      </a:pPr>
                      <a:r>
                        <a:rPr lang="en-US" sz="1200"/>
                        <a:t>hint</a:t>
                      </a:r>
                      <a:endParaRPr lang="en-US" altLang="en-US" sz="1200"/>
                    </a:p>
                  </a:txBody>
                  <a:tcPr marL="12700" marR="12700" marT="12700" anchor="ctr"/>
                </a:tc>
                <a:tc>
                  <a:txBody>
                    <a:bodyPr/>
                    <a:lstStyle/>
                    <a:p>
                      <a:pPr indent="0" algn="ctr">
                        <a:buNone/>
                      </a:pPr>
                      <a:r>
                        <a:rPr lang="en-US" sz="1200"/>
                        <a:t>TEXT</a:t>
                      </a:r>
                      <a:endParaRPr lang="en-US" altLang="en-US" sz="1200"/>
                    </a:p>
                  </a:txBody>
                  <a:tcPr marL="12700" marR="12700" marT="12700" anchor="ctr"/>
                </a:tc>
                <a:tc>
                  <a:txBody>
                    <a:bodyPr/>
                    <a:lstStyle/>
                    <a:p>
                      <a:pPr indent="0" algn="ctr">
                        <a:buNone/>
                      </a:pPr>
                      <a:r>
                        <a:rPr lang="en-US" altLang="en-US" sz="1200"/>
                        <a:t>/</a:t>
                      </a:r>
                    </a:p>
                  </a:txBody>
                  <a:tcPr marL="12700" marR="12700" marT="12700" anchor="ctr"/>
                </a:tc>
                <a:tc>
                  <a:txBody>
                    <a:bodyPr/>
                    <a:lstStyle/>
                    <a:p>
                      <a:pPr indent="0" algn="ctr">
                        <a:buNone/>
                      </a:pPr>
                      <a:r>
                        <a:rPr lang="en-US" sz="1200"/>
                        <a:t>提示</a:t>
                      </a:r>
                      <a:endParaRPr lang="en-US" altLang="en-US" sz="1200"/>
                    </a:p>
                  </a:txBody>
                  <a:tcPr marL="12700" marR="12700" marT="12700" anchor="ctr"/>
                </a:tc>
                <a:tc>
                  <a:txBody>
                    <a:bodyPr/>
                    <a:lstStyle/>
                    <a:p>
                      <a:pPr indent="0" algn="ctr">
                        <a:buNone/>
                      </a:pPr>
                      <a:r>
                        <a:rPr lang="en-US" sz="1200"/>
                        <a:t>难题可以设置一下提示</a:t>
                      </a:r>
                      <a:endParaRPr lang="en-US" altLang="en-US" sz="1200"/>
                    </a:p>
                  </a:txBody>
                  <a:tcPr marL="12700" marR="12700" marT="12700" anchor="ctr"/>
                </a:tc>
                <a:extLst>
                  <a:ext uri="{0D108BD9-81ED-4DB2-BD59-A6C34878D82A}">
                    <a16:rowId xmlns:a16="http://schemas.microsoft.com/office/drawing/2014/main" val="10005"/>
                  </a:ext>
                </a:extLst>
              </a:tr>
              <a:tr h="523240">
                <a:tc>
                  <a:txBody>
                    <a:bodyPr/>
                    <a:lstStyle/>
                    <a:p>
                      <a:pPr indent="0" algn="ctr">
                        <a:buNone/>
                      </a:pPr>
                      <a:r>
                        <a:rPr lang="en-US" sz="1200"/>
                        <a:t>6</a:t>
                      </a:r>
                      <a:endParaRPr lang="en-US" altLang="en-US" sz="1200"/>
                    </a:p>
                  </a:txBody>
                  <a:tcPr marL="12700" marR="12700" marT="12700" anchor="ctr"/>
                </a:tc>
                <a:tc>
                  <a:txBody>
                    <a:bodyPr/>
                    <a:lstStyle/>
                    <a:p>
                      <a:pPr indent="0" algn="ctr">
                        <a:buNone/>
                      </a:pPr>
                      <a:r>
                        <a:rPr lang="en-US" sz="1200"/>
                        <a:t>flag</a:t>
                      </a:r>
                      <a:endParaRPr lang="en-US" altLang="en-US" sz="1200"/>
                    </a:p>
                  </a:txBody>
                  <a:tcPr marL="12700" marR="12700" marT="12700" anchor="ctr"/>
                </a:tc>
                <a:tc>
                  <a:txBody>
                    <a:bodyPr/>
                    <a:lstStyle/>
                    <a:p>
                      <a:pPr indent="0" algn="ctr">
                        <a:buNone/>
                      </a:pPr>
                      <a:r>
                        <a:rPr lang="en-US" sz="1200"/>
                        <a:t>Varchar</a:t>
                      </a:r>
                      <a:endParaRPr lang="en-US" altLang="en-US" sz="1200"/>
                    </a:p>
                  </a:txBody>
                  <a:tcPr marL="12700" marR="12700" marT="12700" anchor="ctr"/>
                </a:tc>
                <a:tc>
                  <a:txBody>
                    <a:bodyPr/>
                    <a:lstStyle/>
                    <a:p>
                      <a:pPr indent="0" algn="ctr">
                        <a:buNone/>
                      </a:pPr>
                      <a:r>
                        <a:rPr lang="en-US" altLang="en-US" sz="1200"/>
                        <a:t>/</a:t>
                      </a:r>
                    </a:p>
                  </a:txBody>
                  <a:tcPr marL="12700" marR="12700" marT="12700" anchor="ctr"/>
                </a:tc>
                <a:tc>
                  <a:txBody>
                    <a:bodyPr/>
                    <a:lstStyle/>
                    <a:p>
                      <a:pPr indent="0" algn="ctr">
                        <a:buNone/>
                      </a:pPr>
                      <a:r>
                        <a:rPr lang="en-US" sz="1200"/>
                        <a:t>Flag</a:t>
                      </a:r>
                      <a:endParaRPr lang="en-US" altLang="en-US" sz="1200"/>
                    </a:p>
                  </a:txBody>
                  <a:tcPr marL="12700" marR="12700" marT="12700" anchor="ctr"/>
                </a:tc>
                <a:tc>
                  <a:txBody>
                    <a:bodyPr/>
                    <a:lstStyle/>
                    <a:p>
                      <a:pPr indent="0" algn="ctr">
                        <a:buNone/>
                      </a:pPr>
                      <a:r>
                        <a:rPr lang="en-US" sz="1200"/>
                        <a:t>需要做好数据保护</a:t>
                      </a:r>
                      <a:endParaRPr lang="en-US" altLang="en-US" sz="1200"/>
                    </a:p>
                  </a:txBody>
                  <a:tcPr marL="12700" marR="12700" marT="12700" anchor="ctr"/>
                </a:tc>
                <a:extLst>
                  <a:ext uri="{0D108BD9-81ED-4DB2-BD59-A6C34878D82A}">
                    <a16:rowId xmlns:a16="http://schemas.microsoft.com/office/drawing/2014/main" val="10006"/>
                  </a:ext>
                </a:extLst>
              </a:tr>
              <a:tr h="241300">
                <a:tc rowSpan="3">
                  <a:txBody>
                    <a:bodyPr/>
                    <a:lstStyle/>
                    <a:p>
                      <a:pPr indent="0" algn="ctr">
                        <a:buNone/>
                      </a:pPr>
                      <a:r>
                        <a:rPr lang="en-US" sz="1200"/>
                        <a:t>7</a:t>
                      </a:r>
                      <a:endParaRPr lang="en-US" altLang="en-US" sz="1200"/>
                    </a:p>
                  </a:txBody>
                  <a:tcPr marL="12700" marR="12700" marT="12700" anchor="ctr"/>
                </a:tc>
                <a:tc rowSpan="3">
                  <a:txBody>
                    <a:bodyPr/>
                    <a:lstStyle/>
                    <a:p>
                      <a:pPr indent="0" algn="ctr">
                        <a:buNone/>
                      </a:pPr>
                      <a:r>
                        <a:rPr lang="en-US" sz="1200"/>
                        <a:t>difficulty</a:t>
                      </a:r>
                      <a:endParaRPr lang="en-US" altLang="en-US" sz="1200"/>
                    </a:p>
                  </a:txBody>
                  <a:tcPr marL="12700" marR="12700" marT="12700" anchor="ctr"/>
                </a:tc>
                <a:tc rowSpan="3">
                  <a:txBody>
                    <a:bodyPr/>
                    <a:lstStyle/>
                    <a:p>
                      <a:pPr indent="0" algn="ctr">
                        <a:buNone/>
                      </a:pPr>
                      <a:r>
                        <a:rPr lang="en-US" sz="1200"/>
                        <a:t>int</a:t>
                      </a:r>
                      <a:endParaRPr lang="en-US" altLang="en-US" sz="1200"/>
                    </a:p>
                  </a:txBody>
                  <a:tcPr marL="12700" marR="12700" marT="12700" anchor="ctr"/>
                </a:tc>
                <a:tc rowSpan="3">
                  <a:txBody>
                    <a:bodyPr/>
                    <a:lstStyle/>
                    <a:p>
                      <a:pPr indent="0" algn="ctr">
                        <a:buNone/>
                      </a:pPr>
                      <a:r>
                        <a:rPr lang="en-US" altLang="en-US" sz="1200"/>
                        <a:t>/</a:t>
                      </a:r>
                    </a:p>
                  </a:txBody>
                  <a:tcPr marL="12700" marR="12700" marT="12700" anchor="ctr"/>
                </a:tc>
                <a:tc rowSpan="3">
                  <a:txBody>
                    <a:bodyPr/>
                    <a:lstStyle/>
                    <a:p>
                      <a:pPr indent="0" algn="ctr">
                        <a:buNone/>
                      </a:pPr>
                      <a:r>
                        <a:rPr lang="en-US" sz="1200"/>
                        <a:t>题目难度 enum</a:t>
                      </a:r>
                      <a:endParaRPr lang="en-US" altLang="en-US" sz="1200"/>
                    </a:p>
                  </a:txBody>
                  <a:tcPr marL="12700" marR="12700" marT="12700" anchor="ctr"/>
                </a:tc>
                <a:tc>
                  <a:txBody>
                    <a:bodyPr/>
                    <a:lstStyle/>
                    <a:p>
                      <a:pPr indent="0" algn="ctr">
                        <a:buNone/>
                      </a:pPr>
                      <a:r>
                        <a:rPr lang="en-US" sz="1200"/>
                        <a:t>0 Easy</a:t>
                      </a:r>
                      <a:endParaRPr lang="en-US" altLang="en-US" sz="1200"/>
                    </a:p>
                  </a:txBody>
                  <a:tcPr marL="12700" marR="12700" marT="12700" anchor="ctr"/>
                </a:tc>
                <a:extLst>
                  <a:ext uri="{0D108BD9-81ED-4DB2-BD59-A6C34878D82A}">
                    <a16:rowId xmlns:a16="http://schemas.microsoft.com/office/drawing/2014/main" val="10007"/>
                  </a:ext>
                </a:extLst>
              </a:tr>
              <a:tr h="241300">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indent="0" algn="ctr">
                        <a:buNone/>
                      </a:pPr>
                      <a:r>
                        <a:rPr lang="en-US" sz="1200"/>
                        <a:t>1 Medium</a:t>
                      </a:r>
                      <a:endParaRPr lang="en-US" altLang="en-US" sz="1200"/>
                    </a:p>
                  </a:txBody>
                  <a:tcPr marL="12700" marR="12700" marT="12700" anchor="ctr"/>
                </a:tc>
                <a:extLst>
                  <a:ext uri="{0D108BD9-81ED-4DB2-BD59-A6C34878D82A}">
                    <a16:rowId xmlns:a16="http://schemas.microsoft.com/office/drawing/2014/main" val="10008"/>
                  </a:ext>
                </a:extLst>
              </a:tr>
              <a:tr h="241300">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indent="0" algn="ctr">
                        <a:buNone/>
                      </a:pPr>
                      <a:r>
                        <a:rPr lang="en-US" sz="1200"/>
                        <a:t>2 Hard</a:t>
                      </a:r>
                      <a:endParaRPr lang="en-US" altLang="en-US" sz="1200"/>
                    </a:p>
                  </a:txBody>
                  <a:tcPr marL="12700" marR="12700" marT="12700" anchor="ctr"/>
                </a:tc>
                <a:extLst>
                  <a:ext uri="{0D108BD9-81ED-4DB2-BD59-A6C34878D82A}">
                    <a16:rowId xmlns:a16="http://schemas.microsoft.com/office/drawing/2014/main" val="10009"/>
                  </a:ext>
                </a:extLst>
              </a:tr>
              <a:tr h="241300">
                <a:tc>
                  <a:txBody>
                    <a:bodyPr/>
                    <a:lstStyle/>
                    <a:p>
                      <a:pPr indent="0" algn="ctr">
                        <a:buNone/>
                      </a:pPr>
                      <a:r>
                        <a:rPr lang="en-US" sz="1200"/>
                        <a:t>8</a:t>
                      </a:r>
                      <a:endParaRPr lang="en-US" altLang="en-US" sz="1200"/>
                    </a:p>
                  </a:txBody>
                  <a:tcPr marL="12700" marR="12700" marT="12700" anchor="ctr"/>
                </a:tc>
                <a:tc>
                  <a:txBody>
                    <a:bodyPr/>
                    <a:lstStyle/>
                    <a:p>
                      <a:pPr indent="0" algn="ctr">
                        <a:buNone/>
                      </a:pPr>
                      <a:r>
                        <a:rPr lang="en-US" sz="1200"/>
                        <a:t>points</a:t>
                      </a:r>
                      <a:endParaRPr lang="en-US" altLang="en-US" sz="1200"/>
                    </a:p>
                  </a:txBody>
                  <a:tcPr marL="12700" marR="12700" marT="12700" anchor="ctr"/>
                </a:tc>
                <a:tc>
                  <a:txBody>
                    <a:bodyPr/>
                    <a:lstStyle/>
                    <a:p>
                      <a:pPr indent="0" algn="ctr">
                        <a:buNone/>
                      </a:pPr>
                      <a:r>
                        <a:rPr lang="en-US" sz="1200"/>
                        <a:t>int</a:t>
                      </a:r>
                      <a:endParaRPr lang="en-US" altLang="en-US" sz="1200"/>
                    </a:p>
                  </a:txBody>
                  <a:tcPr marL="12700" marR="12700" marT="12700" anchor="ctr"/>
                </a:tc>
                <a:tc>
                  <a:txBody>
                    <a:bodyPr/>
                    <a:lstStyle/>
                    <a:p>
                      <a:pPr indent="0" algn="ctr">
                        <a:buNone/>
                      </a:pPr>
                      <a:r>
                        <a:rPr lang="en-US" altLang="en-US" sz="1200"/>
                        <a:t>/</a:t>
                      </a:r>
                    </a:p>
                  </a:txBody>
                  <a:tcPr marL="12700" marR="12700" marT="12700" anchor="ctr"/>
                </a:tc>
                <a:tc>
                  <a:txBody>
                    <a:bodyPr/>
                    <a:lstStyle/>
                    <a:p>
                      <a:pPr indent="0" algn="ctr">
                        <a:buNone/>
                      </a:pPr>
                      <a:r>
                        <a:rPr lang="en-US" sz="1200"/>
                        <a:t>本题分值</a:t>
                      </a:r>
                      <a:endParaRPr lang="en-US" altLang="en-US" sz="1200"/>
                    </a:p>
                  </a:txBody>
                  <a:tcPr marL="12700" marR="12700" marT="12700" anchor="ctr"/>
                </a:tc>
                <a:tc>
                  <a:txBody>
                    <a:bodyPr/>
                    <a:lstStyle/>
                    <a:p>
                      <a:pPr indent="0" algn="ctr">
                        <a:buNone/>
                      </a:pPr>
                      <a:r>
                        <a:rPr lang="en-US" altLang="en-US" sz="1200"/>
                        <a:t>/</a:t>
                      </a:r>
                    </a:p>
                  </a:txBody>
                  <a:tcPr marL="12700" marR="12700" marT="12700" anchor="ctr"/>
                </a:tc>
                <a:extLst>
                  <a:ext uri="{0D108BD9-81ED-4DB2-BD59-A6C34878D82A}">
                    <a16:rowId xmlns:a16="http://schemas.microsoft.com/office/drawing/2014/main" val="10010"/>
                  </a:ext>
                </a:extLst>
              </a:tr>
              <a:tr h="241300">
                <a:tc rowSpan="5">
                  <a:txBody>
                    <a:bodyPr/>
                    <a:lstStyle/>
                    <a:p>
                      <a:pPr indent="0" algn="ctr">
                        <a:buNone/>
                      </a:pPr>
                      <a:r>
                        <a:rPr lang="en-US" sz="1200"/>
                        <a:t>9</a:t>
                      </a:r>
                      <a:endParaRPr lang="en-US" altLang="en-US" sz="1200"/>
                    </a:p>
                  </a:txBody>
                  <a:tcPr marL="12700" marR="12700" marT="12700" anchor="ctr"/>
                </a:tc>
                <a:tc rowSpan="5">
                  <a:txBody>
                    <a:bodyPr/>
                    <a:lstStyle/>
                    <a:p>
                      <a:pPr indent="0" algn="ctr">
                        <a:buNone/>
                      </a:pPr>
                      <a:r>
                        <a:rPr lang="en-US" sz="1200"/>
                        <a:t>type</a:t>
                      </a:r>
                      <a:endParaRPr lang="en-US" altLang="en-US" sz="1200"/>
                    </a:p>
                  </a:txBody>
                  <a:tcPr marL="12700" marR="12700" marT="12700" anchor="ctr"/>
                </a:tc>
                <a:tc rowSpan="5">
                  <a:txBody>
                    <a:bodyPr/>
                    <a:lstStyle/>
                    <a:p>
                      <a:pPr indent="0" algn="ctr">
                        <a:buNone/>
                      </a:pPr>
                      <a:r>
                        <a:rPr lang="en-US" sz="1200"/>
                        <a:t>int</a:t>
                      </a:r>
                      <a:endParaRPr lang="en-US" altLang="en-US" sz="1200"/>
                    </a:p>
                  </a:txBody>
                  <a:tcPr marL="12700" marR="12700" marT="12700" anchor="ctr"/>
                </a:tc>
                <a:tc rowSpan="5">
                  <a:txBody>
                    <a:bodyPr/>
                    <a:lstStyle/>
                    <a:p>
                      <a:pPr indent="0" algn="ctr">
                        <a:buNone/>
                      </a:pPr>
                      <a:r>
                        <a:rPr lang="en-US" altLang="en-US" sz="1200"/>
                        <a:t>/</a:t>
                      </a:r>
                    </a:p>
                  </a:txBody>
                  <a:tcPr marL="12700" marR="12700" marT="12700" anchor="ctr"/>
                </a:tc>
                <a:tc rowSpan="5">
                  <a:txBody>
                    <a:bodyPr/>
                    <a:lstStyle/>
                    <a:p>
                      <a:pPr indent="0" algn="ctr">
                        <a:buNone/>
                      </a:pPr>
                      <a:r>
                        <a:rPr lang="en-US" sz="1200"/>
                        <a:t>题目类型 enum</a:t>
                      </a:r>
                      <a:endParaRPr lang="en-US" altLang="en-US" sz="1200"/>
                    </a:p>
                  </a:txBody>
                  <a:tcPr marL="12700" marR="12700" marT="12700" anchor="ctr"/>
                </a:tc>
                <a:tc>
                  <a:txBody>
                    <a:bodyPr/>
                    <a:lstStyle/>
                    <a:p>
                      <a:pPr indent="0" algn="ctr">
                        <a:buNone/>
                      </a:pPr>
                      <a:r>
                        <a:rPr lang="en-US" sz="1200"/>
                        <a:t>0 Misc</a:t>
                      </a:r>
                      <a:endParaRPr lang="en-US" altLang="en-US" sz="1200"/>
                    </a:p>
                  </a:txBody>
                  <a:tcPr marL="12700" marR="12700" marT="12700" anchor="ctr"/>
                </a:tc>
                <a:extLst>
                  <a:ext uri="{0D108BD9-81ED-4DB2-BD59-A6C34878D82A}">
                    <a16:rowId xmlns:a16="http://schemas.microsoft.com/office/drawing/2014/main" val="10011"/>
                  </a:ext>
                </a:extLst>
              </a:tr>
              <a:tr h="241300">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indent="0" algn="ctr">
                        <a:buNone/>
                      </a:pPr>
                      <a:r>
                        <a:rPr lang="en-US" sz="1200"/>
                        <a:t>1 Pwn</a:t>
                      </a:r>
                      <a:endParaRPr lang="en-US" altLang="en-US" sz="1200"/>
                    </a:p>
                  </a:txBody>
                  <a:tcPr marL="12700" marR="12700" marT="12700" anchor="ctr"/>
                </a:tc>
                <a:extLst>
                  <a:ext uri="{0D108BD9-81ED-4DB2-BD59-A6C34878D82A}">
                    <a16:rowId xmlns:a16="http://schemas.microsoft.com/office/drawing/2014/main" val="10012"/>
                  </a:ext>
                </a:extLst>
              </a:tr>
              <a:tr h="241300">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indent="0" algn="ctr">
                        <a:buNone/>
                      </a:pPr>
                      <a:r>
                        <a:rPr lang="en-US" sz="1200"/>
                        <a:t>2 Web</a:t>
                      </a:r>
                      <a:endParaRPr lang="en-US" altLang="en-US" sz="1200"/>
                    </a:p>
                  </a:txBody>
                  <a:tcPr marL="12700" marR="12700" marT="12700" anchor="ctr"/>
                </a:tc>
                <a:extLst>
                  <a:ext uri="{0D108BD9-81ED-4DB2-BD59-A6C34878D82A}">
                    <a16:rowId xmlns:a16="http://schemas.microsoft.com/office/drawing/2014/main" val="10013"/>
                  </a:ext>
                </a:extLst>
              </a:tr>
              <a:tr h="241300">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indent="0" algn="ctr">
                        <a:buNone/>
                      </a:pPr>
                      <a:r>
                        <a:rPr lang="en-US" sz="1200"/>
                        <a:t>3 Reverse</a:t>
                      </a:r>
                      <a:endParaRPr lang="en-US" altLang="en-US" sz="1200"/>
                    </a:p>
                  </a:txBody>
                  <a:tcPr marL="12700" marR="12700" marT="12700" anchor="ctr"/>
                </a:tc>
                <a:extLst>
                  <a:ext uri="{0D108BD9-81ED-4DB2-BD59-A6C34878D82A}">
                    <a16:rowId xmlns:a16="http://schemas.microsoft.com/office/drawing/2014/main" val="10014"/>
                  </a:ext>
                </a:extLst>
              </a:tr>
              <a:tr h="241300">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indent="0" algn="ctr">
                        <a:buNone/>
                      </a:pPr>
                      <a:r>
                        <a:rPr lang="en-US" sz="1200"/>
                        <a:t>4 Crypto</a:t>
                      </a:r>
                      <a:endParaRPr lang="en-US" altLang="en-US" sz="1200"/>
                    </a:p>
                  </a:txBody>
                  <a:tcPr marL="12700" marR="12700" marT="12700" anchor="ctr"/>
                </a:tc>
                <a:extLst>
                  <a:ext uri="{0D108BD9-81ED-4DB2-BD59-A6C34878D82A}">
                    <a16:rowId xmlns:a16="http://schemas.microsoft.com/office/drawing/2014/main" val="10015"/>
                  </a:ext>
                </a:extLst>
              </a:tr>
              <a:tr h="274320">
                <a:tc>
                  <a:txBody>
                    <a:bodyPr/>
                    <a:lstStyle/>
                    <a:p>
                      <a:pPr indent="0" algn="ctr">
                        <a:buNone/>
                      </a:pPr>
                      <a:r>
                        <a:rPr lang="en-US" altLang="en-US" sz="1200"/>
                        <a:t>10</a:t>
                      </a:r>
                    </a:p>
                  </a:txBody>
                  <a:tcPr/>
                </a:tc>
                <a:tc>
                  <a:txBody>
                    <a:bodyPr/>
                    <a:lstStyle/>
                    <a:p>
                      <a:pPr indent="0" algn="ctr">
                        <a:buNone/>
                      </a:pPr>
                      <a:r>
                        <a:rPr lang="en-US" altLang="en-US" sz="1200"/>
                        <a:t>solve_count</a:t>
                      </a:r>
                    </a:p>
                  </a:txBody>
                  <a:tcPr/>
                </a:tc>
                <a:tc>
                  <a:txBody>
                    <a:bodyPr/>
                    <a:lstStyle/>
                    <a:p>
                      <a:pPr indent="0" algn="ctr">
                        <a:buNone/>
                      </a:pPr>
                      <a:r>
                        <a:rPr lang="en-US" altLang="en-US" sz="1200"/>
                        <a:t>int</a:t>
                      </a:r>
                    </a:p>
                  </a:txBody>
                  <a:tcPr/>
                </a:tc>
                <a:tc>
                  <a:txBody>
                    <a:bodyPr/>
                    <a:lstStyle/>
                    <a:p>
                      <a:pPr indent="0" algn="ctr">
                        <a:buNone/>
                      </a:pPr>
                      <a:r>
                        <a:rPr lang="en-US" altLang="en-US" sz="1200"/>
                        <a:t>/</a:t>
                      </a:r>
                    </a:p>
                  </a:txBody>
                  <a:tcPr/>
                </a:tc>
                <a:tc>
                  <a:txBody>
                    <a:bodyPr/>
                    <a:lstStyle/>
                    <a:p>
                      <a:pPr indent="0" algn="ctr">
                        <a:buNone/>
                      </a:pPr>
                      <a:r>
                        <a:rPr lang="en-US" altLang="en-US" sz="1200"/>
                        <a:t>解出数量</a:t>
                      </a:r>
                    </a:p>
                  </a:txBody>
                  <a:tcPr/>
                </a:tc>
                <a:tc>
                  <a:txBody>
                    <a:bodyPr/>
                    <a:lstStyle/>
                    <a:p>
                      <a:pPr indent="0" algn="ctr">
                        <a:buNone/>
                      </a:pPr>
                      <a:r>
                        <a:rPr lang="en-US" altLang="en-US" sz="1200"/>
                        <a:t>/</a:t>
                      </a:r>
                    </a:p>
                  </a:txBody>
                  <a:tcPr marL="12700" marR="12700" marT="12700" anchor="ctr"/>
                </a:tc>
                <a:extLst>
                  <a:ext uri="{0D108BD9-81ED-4DB2-BD59-A6C34878D82A}">
                    <a16:rowId xmlns:a16="http://schemas.microsoft.com/office/drawing/2014/main" val="10016"/>
                  </a:ext>
                </a:extLst>
              </a:tr>
            </a:tbl>
          </a:graphicData>
        </a:graphic>
      </p:graphicFrame>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3" name="PA-Titletextslide "/>
          <p:cNvSpPr txBox="1"/>
          <p:nvPr>
            <p:custDataLst>
              <p:tags r:id="rId2"/>
            </p:custDataLst>
          </p:nvPr>
        </p:nvSpPr>
        <p:spPr>
          <a:xfrm>
            <a:off x="4374515" y="439103"/>
            <a:ext cx="3442970" cy="532130"/>
          </a:xfrm>
          <a:prstGeom prst="rect">
            <a:avLst/>
          </a:prstGeom>
          <a:noFill/>
          <a:ln w="12700" cap="flat">
            <a:noFill/>
            <a:miter lim="400000"/>
          </a:ln>
          <a:effectLst/>
        </p:spPr>
        <p:txBody>
          <a:bodyPr wrap="square" lIns="50800" tIns="50800" rIns="50800" bIns="50800" numCol="1" anchor="ctr">
            <a:spAutoFit/>
          </a:bodyPr>
          <a:lstStyle>
            <a:lvl1pPr algn="l">
              <a:defRPr sz="8000" b="0">
                <a:solidFill>
                  <a:srgbClr val="FFFFFF"/>
                </a:solidFill>
                <a:latin typeface="Maven Pro Medium"/>
                <a:ea typeface="Maven Pro Medium"/>
                <a:cs typeface="Maven Pro Medium"/>
                <a:sym typeface="Maven Pro Medium"/>
              </a:defRPr>
            </a:lvl1pPr>
          </a:lstStyle>
          <a:p>
            <a:pPr algn="ctr"/>
            <a:r>
              <a:rPr lang="zh-CN" altLang="en-US" sz="2800">
                <a:solidFill>
                  <a:schemeClr val="bg1"/>
                </a:solidFill>
                <a:latin typeface="微软雅黑" panose="020B0503020204020204" charset="-122"/>
                <a:ea typeface="微软雅黑" panose="020B0503020204020204" charset="-122"/>
                <a:cs typeface="微软雅黑" panose="020B0503020204020204" charset="-122"/>
              </a:rPr>
              <a:t>数据库设计</a:t>
            </a:r>
          </a:p>
        </p:txBody>
      </p:sp>
      <p:sp>
        <p:nvSpPr>
          <p:cNvPr id="4"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3"/>
            </p:custDataLst>
          </p:nvPr>
        </p:nvSpPr>
        <p:spPr>
          <a:xfrm>
            <a:off x="4055745" y="915670"/>
            <a:ext cx="4080510" cy="429895"/>
          </a:xfrm>
          <a:prstGeom prst="rect">
            <a:avLst/>
          </a:prstGeom>
          <a:ln w="12700">
            <a:miter lim="400000"/>
          </a:ln>
        </p:spPr>
        <p:txBody>
          <a:bodyPr wrap="square" lIns="25400" tIns="25400" rIns="25400" bIns="25400">
            <a:spAutoFit/>
          </a:bodyPr>
          <a:lstStyle/>
          <a:p>
            <a:pPr algn="ctr">
              <a:lnSpc>
                <a:spcPct val="190000"/>
              </a:lnSpc>
              <a:spcAft>
                <a:spcPts val="450"/>
              </a:spcAft>
            </a:pPr>
            <a:r>
              <a:rPr lang="en-US" altLang="zh-CN" sz="1300" dirty="0">
                <a:solidFill>
                  <a:schemeClr val="bg1">
                    <a:alpha val="70000"/>
                  </a:schemeClr>
                </a:solidFill>
                <a:latin typeface="微软雅黑" panose="020B0503020204020204" charset="-122"/>
                <a:ea typeface="微软雅黑" panose="020B0503020204020204" charset="-122"/>
                <a:sym typeface="+mn-ea"/>
              </a:rPr>
              <a:t>Database Design</a:t>
            </a:r>
          </a:p>
        </p:txBody>
      </p:sp>
      <p:sp>
        <p:nvSpPr>
          <p:cNvPr id="8" name="PA-Titletextslide "/>
          <p:cNvSpPr txBox="1"/>
          <p:nvPr>
            <p:custDataLst>
              <p:tags r:id="rId4"/>
            </p:custDataLst>
          </p:nvPr>
        </p:nvSpPr>
        <p:spPr>
          <a:xfrm>
            <a:off x="1893242" y="1633509"/>
            <a:ext cx="4556088" cy="419735"/>
          </a:xfrm>
          <a:prstGeom prst="rect">
            <a:avLst/>
          </a:prstGeom>
          <a:ln w="12700">
            <a:miter lim="400000"/>
          </a:ln>
        </p:spPr>
        <p:txBody>
          <a:bodyPr lIns="25400" tIns="25400" rIns="25400" bIns="25400" anchor="ctr">
            <a:spAutoFit/>
          </a:bodyPr>
          <a:lstStyle>
            <a:lvl1pPr algn="l">
              <a:defRPr sz="8000" b="0">
                <a:solidFill>
                  <a:srgbClr val="FFFFFF"/>
                </a:solidFill>
                <a:latin typeface="Maven Pro Medium"/>
                <a:ea typeface="Maven Pro Medium"/>
                <a:cs typeface="Maven Pro Medium"/>
                <a:sym typeface="Maven Pro Medium"/>
              </a:defRPr>
            </a:lvl1pPr>
          </a:lstStyle>
          <a:p>
            <a:r>
              <a:rPr lang="en-US" altLang="zh-CN" sz="2400">
                <a:latin typeface="微软雅黑" panose="020B0503020204020204" charset="-122"/>
                <a:ea typeface="微软雅黑" panose="020B0503020204020204" charset="-122"/>
                <a:cs typeface="微软雅黑" panose="020B0503020204020204" charset="-122"/>
              </a:rPr>
              <a:t>answer_record</a:t>
            </a:r>
          </a:p>
        </p:txBody>
      </p:sp>
      <p:sp>
        <p:nvSpPr>
          <p:cNvPr id="9" name="PA-Titletextslide "/>
          <p:cNvSpPr txBox="1"/>
          <p:nvPr>
            <p:custDataLst>
              <p:tags r:id="rId5"/>
            </p:custDataLst>
          </p:nvPr>
        </p:nvSpPr>
        <p:spPr>
          <a:xfrm>
            <a:off x="8250862" y="2403764"/>
            <a:ext cx="4556088" cy="419735"/>
          </a:xfrm>
          <a:prstGeom prst="rect">
            <a:avLst/>
          </a:prstGeom>
          <a:ln w="12700">
            <a:miter lim="400000"/>
          </a:ln>
        </p:spPr>
        <p:txBody>
          <a:bodyPr lIns="25400" tIns="25400" rIns="25400" bIns="25400" anchor="ctr">
            <a:spAutoFit/>
          </a:bodyPr>
          <a:lstStyle>
            <a:lvl1pPr algn="l">
              <a:defRPr sz="8000" b="0">
                <a:solidFill>
                  <a:srgbClr val="FFFFFF"/>
                </a:solidFill>
                <a:latin typeface="Maven Pro Medium"/>
                <a:ea typeface="Maven Pro Medium"/>
                <a:cs typeface="Maven Pro Medium"/>
                <a:sym typeface="Maven Pro Medium"/>
              </a:defRPr>
            </a:lvl1pPr>
          </a:lstStyle>
          <a:p>
            <a:r>
              <a:rPr lang="en-US" altLang="zh-CN" sz="2400">
                <a:latin typeface="微软雅黑" panose="020B0503020204020204" charset="-122"/>
                <a:ea typeface="微软雅黑" panose="020B0503020204020204" charset="-122"/>
                <a:cs typeface="微软雅黑" panose="020B0503020204020204" charset="-122"/>
              </a:rPr>
              <a:t>first_kill</a:t>
            </a:r>
          </a:p>
        </p:txBody>
      </p:sp>
      <p:graphicFrame>
        <p:nvGraphicFramePr>
          <p:cNvPr id="5" name="表格 4"/>
          <p:cNvGraphicFramePr/>
          <p:nvPr>
            <p:custDataLst>
              <p:tags r:id="rId6"/>
            </p:custDataLst>
          </p:nvPr>
        </p:nvGraphicFramePr>
        <p:xfrm>
          <a:off x="459740" y="2403475"/>
          <a:ext cx="5346700" cy="3792220"/>
        </p:xfrm>
        <a:graphic>
          <a:graphicData uri="http://schemas.openxmlformats.org/drawingml/2006/table">
            <a:tbl>
              <a:tblPr firstRow="1" bandRow="1">
                <a:tableStyleId>{073A0DAA-6AF3-43AB-8588-CEC1D06C72B9}</a:tableStyleId>
              </a:tblPr>
              <a:tblGrid>
                <a:gridCol w="470535">
                  <a:extLst>
                    <a:ext uri="{9D8B030D-6E8A-4147-A177-3AD203B41FA5}">
                      <a16:colId xmlns:a16="http://schemas.microsoft.com/office/drawing/2014/main" val="20000"/>
                    </a:ext>
                  </a:extLst>
                </a:gridCol>
                <a:gridCol w="1094740">
                  <a:extLst>
                    <a:ext uri="{9D8B030D-6E8A-4147-A177-3AD203B41FA5}">
                      <a16:colId xmlns:a16="http://schemas.microsoft.com/office/drawing/2014/main" val="20001"/>
                    </a:ext>
                  </a:extLst>
                </a:gridCol>
                <a:gridCol w="890905">
                  <a:extLst>
                    <a:ext uri="{9D8B030D-6E8A-4147-A177-3AD203B41FA5}">
                      <a16:colId xmlns:a16="http://schemas.microsoft.com/office/drawing/2014/main" val="20002"/>
                    </a:ext>
                  </a:extLst>
                </a:gridCol>
                <a:gridCol w="388620">
                  <a:extLst>
                    <a:ext uri="{9D8B030D-6E8A-4147-A177-3AD203B41FA5}">
                      <a16:colId xmlns:a16="http://schemas.microsoft.com/office/drawing/2014/main" val="20003"/>
                    </a:ext>
                  </a:extLst>
                </a:gridCol>
                <a:gridCol w="1270635">
                  <a:extLst>
                    <a:ext uri="{9D8B030D-6E8A-4147-A177-3AD203B41FA5}">
                      <a16:colId xmlns:a16="http://schemas.microsoft.com/office/drawing/2014/main" val="20004"/>
                    </a:ext>
                  </a:extLst>
                </a:gridCol>
                <a:gridCol w="1231265">
                  <a:extLst>
                    <a:ext uri="{9D8B030D-6E8A-4147-A177-3AD203B41FA5}">
                      <a16:colId xmlns:a16="http://schemas.microsoft.com/office/drawing/2014/main" val="20005"/>
                    </a:ext>
                  </a:extLst>
                </a:gridCol>
              </a:tblGrid>
              <a:tr h="490220">
                <a:tc>
                  <a:txBody>
                    <a:bodyPr/>
                    <a:lstStyle/>
                    <a:p>
                      <a:pPr indent="0" algn="ctr">
                        <a:buNone/>
                      </a:pPr>
                      <a:r>
                        <a:rPr lang="en-US" sz="1200"/>
                        <a:t>序号</a:t>
                      </a:r>
                      <a:endParaRPr lang="en-US" altLang="en-US" sz="1200"/>
                    </a:p>
                  </a:txBody>
                  <a:tcPr marL="12700" marR="12700" marT="12700" anchor="ctr"/>
                </a:tc>
                <a:tc>
                  <a:txBody>
                    <a:bodyPr/>
                    <a:lstStyle/>
                    <a:p>
                      <a:pPr indent="0" algn="ctr">
                        <a:buNone/>
                      </a:pPr>
                      <a:r>
                        <a:rPr lang="en-US" sz="1200"/>
                        <a:t>字段</a:t>
                      </a:r>
                      <a:endParaRPr lang="en-US" altLang="en-US" sz="1200"/>
                    </a:p>
                  </a:txBody>
                  <a:tcPr marL="12700" marR="12700" marT="12700" anchor="ctr"/>
                </a:tc>
                <a:tc>
                  <a:txBody>
                    <a:bodyPr/>
                    <a:lstStyle/>
                    <a:p>
                      <a:pPr indent="0" algn="ctr">
                        <a:buNone/>
                      </a:pPr>
                      <a:r>
                        <a:rPr lang="en-US" sz="1200"/>
                        <a:t>类型</a:t>
                      </a:r>
                      <a:endParaRPr lang="en-US" altLang="en-US" sz="1200"/>
                    </a:p>
                  </a:txBody>
                  <a:tcPr marL="12700" marR="12700" marT="12700" anchor="ctr"/>
                </a:tc>
                <a:tc>
                  <a:txBody>
                    <a:bodyPr/>
                    <a:lstStyle/>
                    <a:p>
                      <a:pPr indent="0" algn="ctr">
                        <a:buNone/>
                      </a:pPr>
                      <a:r>
                        <a:rPr lang="en-US" sz="1200"/>
                        <a:t>约束</a:t>
                      </a:r>
                      <a:endParaRPr lang="en-US" altLang="en-US" sz="1200"/>
                    </a:p>
                  </a:txBody>
                  <a:tcPr marL="12700" marR="12700" marT="12700" anchor="ctr"/>
                </a:tc>
                <a:tc>
                  <a:txBody>
                    <a:bodyPr/>
                    <a:lstStyle/>
                    <a:p>
                      <a:pPr indent="0" algn="ctr">
                        <a:buNone/>
                      </a:pPr>
                      <a:r>
                        <a:rPr lang="en-US" sz="1200"/>
                        <a:t>说明</a:t>
                      </a:r>
                      <a:endParaRPr lang="en-US" altLang="en-US" sz="1200"/>
                    </a:p>
                  </a:txBody>
                  <a:tcPr marL="12700" marR="12700" marT="12700" anchor="ctr"/>
                </a:tc>
                <a:tc>
                  <a:txBody>
                    <a:bodyPr/>
                    <a:lstStyle/>
                    <a:p>
                      <a:pPr indent="0" algn="ctr">
                        <a:buNone/>
                      </a:pPr>
                      <a:r>
                        <a:rPr lang="en-US" sz="1200"/>
                        <a:t>备注</a:t>
                      </a:r>
                      <a:endParaRPr lang="en-US" altLang="en-US" sz="1200"/>
                    </a:p>
                  </a:txBody>
                  <a:tcPr marL="12700" marR="12700" marT="12700" anchor="ctr"/>
                </a:tc>
                <a:extLst>
                  <a:ext uri="{0D108BD9-81ED-4DB2-BD59-A6C34878D82A}">
                    <a16:rowId xmlns:a16="http://schemas.microsoft.com/office/drawing/2014/main" val="10000"/>
                  </a:ext>
                </a:extLst>
              </a:tr>
              <a:tr h="490220">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id</a:t>
                      </a:r>
                      <a:endParaRPr lang="en-US" altLang="en-US" sz="1200"/>
                    </a:p>
                  </a:txBody>
                  <a:tcPr marL="12700" marR="12700" marT="12700" anchor="ctr"/>
                </a:tc>
                <a:tc>
                  <a:txBody>
                    <a:bodyPr/>
                    <a:lstStyle/>
                    <a:p>
                      <a:pPr indent="0" algn="ctr">
                        <a:buNone/>
                      </a:pPr>
                      <a:r>
                        <a:rPr lang="en-US" sz="1200"/>
                        <a:t>Serial</a:t>
                      </a:r>
                      <a:endParaRPr lang="en-US" altLang="en-US" sz="1200"/>
                    </a:p>
                  </a:txBody>
                  <a:tcPr marL="12700" marR="12700" marT="12700" anchor="ctr"/>
                </a:tc>
                <a:tc>
                  <a:txBody>
                    <a:bodyPr/>
                    <a:lstStyle/>
                    <a:p>
                      <a:pPr indent="0" algn="ctr">
                        <a:buNone/>
                      </a:pPr>
                      <a:r>
                        <a:rPr lang="en-US" sz="1200"/>
                        <a:t>PK</a:t>
                      </a:r>
                      <a:endParaRPr lang="en-US" altLang="en-US" sz="1200"/>
                    </a:p>
                  </a:txBody>
                  <a:tcPr marL="12700" marR="12700" marT="12700" anchor="ctr"/>
                </a:tc>
                <a:tc>
                  <a:txBody>
                    <a:bodyPr/>
                    <a:lstStyle/>
                    <a:p>
                      <a:pPr indent="0" algn="ctr">
                        <a:buNone/>
                      </a:pPr>
                      <a:r>
                        <a:rPr lang="en-US" sz="1200"/>
                        <a:t>编号</a:t>
                      </a:r>
                      <a:endParaRPr lang="en-US" altLang="en-US" sz="1200"/>
                    </a:p>
                  </a:txBody>
                  <a:tcPr marL="12700" marR="12700" marT="12700" anchor="ctr"/>
                </a:tc>
                <a:tc>
                  <a:txBody>
                    <a:bodyPr/>
                    <a:lstStyle/>
                    <a:p>
                      <a:pPr indent="0" algn="ctr">
                        <a:buNone/>
                      </a:pPr>
                      <a:r>
                        <a:rPr lang="en-US" sz="1200"/>
                        <a:t>系统唯一标识</a:t>
                      </a:r>
                      <a:endParaRPr lang="en-US" altLang="en-US" sz="1200"/>
                    </a:p>
                  </a:txBody>
                  <a:tcPr marL="12700" marR="12700" marT="12700" anchor="ctr"/>
                </a:tc>
                <a:extLst>
                  <a:ext uri="{0D108BD9-81ED-4DB2-BD59-A6C34878D82A}">
                    <a16:rowId xmlns:a16="http://schemas.microsoft.com/office/drawing/2014/main" val="10001"/>
                  </a:ext>
                </a:extLst>
              </a:tr>
              <a:tr h="943610">
                <a:tc>
                  <a:txBody>
                    <a:bodyPr/>
                    <a:lstStyle/>
                    <a:p>
                      <a:pPr indent="0" algn="ctr">
                        <a:buNone/>
                      </a:pPr>
                      <a:r>
                        <a:rPr lang="en-US" sz="1200"/>
                        <a:t>2</a:t>
                      </a:r>
                      <a:endParaRPr lang="en-US" altLang="en-US" sz="1200"/>
                    </a:p>
                  </a:txBody>
                  <a:tcPr marL="12700" marR="12700" marT="12700" anchor="ctr"/>
                </a:tc>
                <a:tc>
                  <a:txBody>
                    <a:bodyPr/>
                    <a:lstStyle/>
                    <a:p>
                      <a:pPr indent="0" algn="ctr">
                        <a:buNone/>
                      </a:pPr>
                      <a:r>
                        <a:rPr lang="en-US" sz="1200"/>
                        <a:t>user_id</a:t>
                      </a:r>
                      <a:endParaRPr lang="en-US" altLang="en-US" sz="1200"/>
                    </a:p>
                  </a:txBody>
                  <a:tcPr marL="12700" marR="12700" marT="12700" anchor="ctr"/>
                </a:tc>
                <a:tc>
                  <a:txBody>
                    <a:bodyPr/>
                    <a:lstStyle/>
                    <a:p>
                      <a:pPr indent="0" algn="ctr">
                        <a:buNone/>
                      </a:pPr>
                      <a:r>
                        <a:rPr lang="en-US" sz="1200"/>
                        <a:t>Bigint</a:t>
                      </a:r>
                      <a:endParaRPr lang="en-US" altLang="en-US" sz="1200"/>
                    </a:p>
                  </a:txBody>
                  <a:tcPr marL="12700" marR="12700" marT="12700" anchor="ctr"/>
                </a:tc>
                <a:tc>
                  <a:txBody>
                    <a:bodyPr/>
                    <a:lstStyle/>
                    <a:p>
                      <a:pPr indent="0" algn="ctr">
                        <a:buNone/>
                      </a:pPr>
                      <a:r>
                        <a:rPr lang="en-US" sz="1200"/>
                        <a:t>FK</a:t>
                      </a:r>
                      <a:endParaRPr lang="en-US" altLang="en-US" sz="1200"/>
                    </a:p>
                  </a:txBody>
                  <a:tcPr marL="12700" marR="12700" marT="12700" anchor="ctr"/>
                </a:tc>
                <a:tc>
                  <a:txBody>
                    <a:bodyPr/>
                    <a:lstStyle/>
                    <a:p>
                      <a:pPr indent="0" algn="ctr">
                        <a:buNone/>
                      </a:pPr>
                      <a:r>
                        <a:rPr lang="en-US" sz="1200"/>
                        <a:t>用户 id</a:t>
                      </a:r>
                      <a:endParaRPr lang="en-US" altLang="en-US" sz="1200"/>
                    </a:p>
                  </a:txBody>
                  <a:tcPr marL="12700" marR="12700" marT="12700" anchor="ctr"/>
                </a:tc>
                <a:tc>
                  <a:txBody>
                    <a:bodyPr/>
                    <a:lstStyle/>
                    <a:p>
                      <a:pPr indent="0" algn="ctr">
                        <a:buNone/>
                      </a:pPr>
                      <a:r>
                        <a:rPr lang="en-US" sz="1200"/>
                        <a:t>auth_user 中的 id</a:t>
                      </a:r>
                      <a:endParaRPr lang="en-US" altLang="en-US" sz="1200"/>
                    </a:p>
                  </a:txBody>
                  <a:tcPr marL="12700" marR="12700" marT="12700" anchor="ctr"/>
                </a:tc>
                <a:extLst>
                  <a:ext uri="{0D108BD9-81ED-4DB2-BD59-A6C34878D82A}">
                    <a16:rowId xmlns:a16="http://schemas.microsoft.com/office/drawing/2014/main" val="10002"/>
                  </a:ext>
                </a:extLst>
              </a:tr>
              <a:tr h="588645">
                <a:tc>
                  <a:txBody>
                    <a:bodyPr/>
                    <a:lstStyle/>
                    <a:p>
                      <a:pPr indent="0" algn="ctr">
                        <a:buNone/>
                      </a:pPr>
                      <a:r>
                        <a:rPr lang="en-US" sz="1200"/>
                        <a:t>3</a:t>
                      </a:r>
                      <a:endParaRPr lang="en-US" altLang="en-US" sz="1200"/>
                    </a:p>
                  </a:txBody>
                  <a:tcPr marL="12700" marR="12700" marT="12700" anchor="ctr"/>
                </a:tc>
                <a:tc>
                  <a:txBody>
                    <a:bodyPr/>
                    <a:lstStyle/>
                    <a:p>
                      <a:pPr indent="0" algn="ctr">
                        <a:buNone/>
                      </a:pPr>
                      <a:r>
                        <a:rPr lang="en-US" sz="1200"/>
                        <a:t>task_id</a:t>
                      </a:r>
                      <a:endParaRPr lang="en-US" altLang="en-US" sz="1200"/>
                    </a:p>
                  </a:txBody>
                  <a:tcPr marL="12700" marR="12700" marT="12700" anchor="ctr"/>
                </a:tc>
                <a:tc>
                  <a:txBody>
                    <a:bodyPr/>
                    <a:lstStyle/>
                    <a:p>
                      <a:pPr indent="0" algn="ctr">
                        <a:buNone/>
                      </a:pPr>
                      <a:r>
                        <a:rPr lang="en-US" sz="1200"/>
                        <a:t>Bigint</a:t>
                      </a:r>
                      <a:endParaRPr lang="en-US" altLang="en-US" sz="1200"/>
                    </a:p>
                  </a:txBody>
                  <a:tcPr marL="12700" marR="12700" marT="12700" anchor="ctr"/>
                </a:tc>
                <a:tc>
                  <a:txBody>
                    <a:bodyPr/>
                    <a:lstStyle/>
                    <a:p>
                      <a:pPr indent="0" algn="ctr">
                        <a:buNone/>
                      </a:pPr>
                      <a:r>
                        <a:rPr lang="en-US" sz="1200"/>
                        <a:t>FK</a:t>
                      </a:r>
                      <a:endParaRPr lang="en-US" altLang="en-US" sz="1200"/>
                    </a:p>
                  </a:txBody>
                  <a:tcPr marL="12700" marR="12700" marT="12700" anchor="ctr"/>
                </a:tc>
                <a:tc>
                  <a:txBody>
                    <a:bodyPr/>
                    <a:lstStyle/>
                    <a:p>
                      <a:pPr indent="0" algn="ctr">
                        <a:buNone/>
                      </a:pPr>
                      <a:r>
                        <a:rPr lang="en-US" sz="1200"/>
                        <a:t>题目 id 编号</a:t>
                      </a:r>
                      <a:endParaRPr lang="en-US" altLang="en-US" sz="1200"/>
                    </a:p>
                  </a:txBody>
                  <a:tcPr marL="12700" marR="12700" marT="12700" anchor="ctr"/>
                </a:tc>
                <a:tc>
                  <a:txBody>
                    <a:bodyPr/>
                    <a:lstStyle/>
                    <a:p>
                      <a:pPr indent="0" algn="ctr">
                        <a:buNone/>
                      </a:pPr>
                      <a:r>
                        <a:rPr lang="en-US" sz="1200"/>
                        <a:t>task 表中的题目 id</a:t>
                      </a:r>
                      <a:endParaRPr lang="en-US" altLang="en-US" sz="1200"/>
                    </a:p>
                  </a:txBody>
                  <a:tcPr marL="12700" marR="12700" marT="12700" anchor="ctr"/>
                </a:tc>
                <a:extLst>
                  <a:ext uri="{0D108BD9-81ED-4DB2-BD59-A6C34878D82A}">
                    <a16:rowId xmlns:a16="http://schemas.microsoft.com/office/drawing/2014/main" val="10003"/>
                  </a:ext>
                </a:extLst>
              </a:tr>
              <a:tr h="489585">
                <a:tc>
                  <a:txBody>
                    <a:bodyPr/>
                    <a:lstStyle/>
                    <a:p>
                      <a:pPr indent="0" algn="ctr">
                        <a:buNone/>
                      </a:pPr>
                      <a:r>
                        <a:rPr lang="en-US" sz="1200"/>
                        <a:t>4</a:t>
                      </a:r>
                      <a:endParaRPr lang="en-US" altLang="en-US" sz="1200"/>
                    </a:p>
                  </a:txBody>
                  <a:tcPr marL="12700" marR="12700" marT="12700" anchor="ctr"/>
                </a:tc>
                <a:tc>
                  <a:txBody>
                    <a:bodyPr/>
                    <a:lstStyle/>
                    <a:p>
                      <a:pPr indent="0" algn="ctr">
                        <a:buNone/>
                      </a:pPr>
                      <a:r>
                        <a:rPr lang="en-US" sz="1200"/>
                        <a:t>points</a:t>
                      </a:r>
                      <a:endParaRPr lang="en-US" altLang="en-US" sz="1200"/>
                    </a:p>
                  </a:txBody>
                  <a:tcPr marL="12700" marR="12700" marT="12700" anchor="ctr"/>
                </a:tc>
                <a:tc>
                  <a:txBody>
                    <a:bodyPr/>
                    <a:lstStyle/>
                    <a:p>
                      <a:pPr indent="0" algn="ctr">
                        <a:buNone/>
                      </a:pPr>
                      <a:r>
                        <a:rPr lang="en-US" sz="1200"/>
                        <a:t>int</a:t>
                      </a:r>
                      <a:endParaRPr lang="en-US" altLang="en-US" sz="1200"/>
                    </a:p>
                  </a:txBody>
                  <a:tcPr marL="12700" marR="12700" marT="12700" anchor="ctr"/>
                </a:tc>
                <a:tc>
                  <a:txBody>
                    <a:bodyPr/>
                    <a:lstStyle/>
                    <a:p>
                      <a:pPr indent="0" algn="ctr">
                        <a:buNone/>
                      </a:pPr>
                      <a:endParaRPr lang="en-US" altLang="en-US" sz="1200"/>
                    </a:p>
                  </a:txBody>
                  <a:tcPr marL="12700" marR="12700" marT="12700" anchor="ctr"/>
                </a:tc>
                <a:tc>
                  <a:txBody>
                    <a:bodyPr/>
                    <a:lstStyle/>
                    <a:p>
                      <a:pPr indent="0" algn="ctr">
                        <a:buNone/>
                      </a:pPr>
                      <a:r>
                        <a:rPr lang="en-US" sz="1200"/>
                        <a:t>本题得分</a:t>
                      </a:r>
                      <a:endParaRPr lang="en-US" altLang="en-US" sz="1200"/>
                    </a:p>
                  </a:txBody>
                  <a:tcPr marL="12700" marR="12700" marT="12700" anchor="ctr"/>
                </a:tc>
                <a:tc>
                  <a:txBody>
                    <a:bodyPr/>
                    <a:lstStyle/>
                    <a:p>
                      <a:pPr indent="0" algn="ctr">
                        <a:buNone/>
                      </a:pPr>
                      <a:r>
                        <a:rPr lang="en-US" sz="1200"/>
                        <a:t>根据 Task 表的 points</a:t>
                      </a:r>
                      <a:endParaRPr lang="en-US" altLang="en-US" sz="1200"/>
                    </a:p>
                  </a:txBody>
                  <a:tcPr marL="12700" marR="12700" marT="12700" anchor="ctr"/>
                </a:tc>
                <a:extLst>
                  <a:ext uri="{0D108BD9-81ED-4DB2-BD59-A6C34878D82A}">
                    <a16:rowId xmlns:a16="http://schemas.microsoft.com/office/drawing/2014/main" val="10004"/>
                  </a:ext>
                </a:extLst>
              </a:tr>
              <a:tr h="765810">
                <a:tc>
                  <a:txBody>
                    <a:bodyPr/>
                    <a:lstStyle/>
                    <a:p>
                      <a:pPr indent="0" algn="ctr">
                        <a:buNone/>
                      </a:pPr>
                      <a:r>
                        <a:rPr lang="en-US" sz="1200"/>
                        <a:t>5</a:t>
                      </a:r>
                      <a:endParaRPr lang="en-US" altLang="en-US" sz="1200"/>
                    </a:p>
                  </a:txBody>
                  <a:tcPr marL="12700" marR="12700" marT="12700" anchor="ctr"/>
                </a:tc>
                <a:tc>
                  <a:txBody>
                    <a:bodyPr/>
                    <a:lstStyle/>
                    <a:p>
                      <a:pPr indent="0" algn="ctr">
                        <a:buNone/>
                      </a:pPr>
                      <a:r>
                        <a:rPr lang="en-US" sz="1200"/>
                        <a:t>answer_time</a:t>
                      </a:r>
                      <a:endParaRPr lang="en-US" altLang="en-US" sz="1200"/>
                    </a:p>
                  </a:txBody>
                  <a:tcPr marL="12700" marR="12700" marT="12700" anchor="ctr"/>
                </a:tc>
                <a:tc>
                  <a:txBody>
                    <a:bodyPr/>
                    <a:lstStyle/>
                    <a:p>
                      <a:pPr indent="0" algn="ctr">
                        <a:buNone/>
                      </a:pPr>
                      <a:r>
                        <a:rPr lang="en-US" sz="1200"/>
                        <a:t>Timestamp</a:t>
                      </a:r>
                      <a:endParaRPr lang="en-US" altLang="en-US" sz="1200"/>
                    </a:p>
                  </a:txBody>
                  <a:tcPr marL="12700" marR="12700" marT="12700" anchor="ctr"/>
                </a:tc>
                <a:tc>
                  <a:txBody>
                    <a:bodyPr/>
                    <a:lstStyle/>
                    <a:p>
                      <a:pPr indent="0" algn="ctr">
                        <a:buNone/>
                      </a:pPr>
                      <a:endParaRPr lang="en-US" altLang="en-US" sz="1200"/>
                    </a:p>
                  </a:txBody>
                  <a:tcPr marL="12700" marR="12700" marT="12700" anchor="ctr"/>
                </a:tc>
                <a:tc>
                  <a:txBody>
                    <a:bodyPr/>
                    <a:lstStyle/>
                    <a:p>
                      <a:pPr indent="0" algn="ctr">
                        <a:buNone/>
                      </a:pPr>
                      <a:r>
                        <a:rPr lang="en-US" sz="1200"/>
                        <a:t>用户成功答题时间</a:t>
                      </a:r>
                      <a:endParaRPr lang="en-US" altLang="en-US" sz="1200"/>
                    </a:p>
                  </a:txBody>
                  <a:tcPr marL="12700" marR="12700" marT="12700" anchor="ctr"/>
                </a:tc>
                <a:tc>
                  <a:txBody>
                    <a:bodyPr/>
                    <a:lstStyle/>
                    <a:p>
                      <a:pPr indent="0" algn="ctr">
                        <a:buNone/>
                      </a:pPr>
                      <a:r>
                        <a:rPr lang="en-US" sz="1200"/>
                        <a:t>收到前端 POST 之后，后端在处理的时候生成这条数据即可</a:t>
                      </a:r>
                      <a:endParaRPr lang="en-US" altLang="en-US" sz="1200"/>
                    </a:p>
                  </a:txBody>
                  <a:tcPr marL="12700" marR="12700" marT="12700" anchor="ctr"/>
                </a:tc>
                <a:extLst>
                  <a:ext uri="{0D108BD9-81ED-4DB2-BD59-A6C34878D82A}">
                    <a16:rowId xmlns:a16="http://schemas.microsoft.com/office/drawing/2014/main" val="10005"/>
                  </a:ext>
                </a:extLst>
              </a:tr>
            </a:tbl>
          </a:graphicData>
        </a:graphic>
      </p:graphicFrame>
      <p:graphicFrame>
        <p:nvGraphicFramePr>
          <p:cNvPr id="10" name="表格 9"/>
          <p:cNvGraphicFramePr/>
          <p:nvPr>
            <p:custDataLst>
              <p:tags r:id="rId7"/>
            </p:custDataLst>
          </p:nvPr>
        </p:nvGraphicFramePr>
        <p:xfrm>
          <a:off x="6136640" y="2997200"/>
          <a:ext cx="5863590" cy="2157095"/>
        </p:xfrm>
        <a:graphic>
          <a:graphicData uri="http://schemas.openxmlformats.org/drawingml/2006/table">
            <a:tbl>
              <a:tblPr firstRow="1" bandRow="1">
                <a:tableStyleId>{073A0DAA-6AF3-43AB-8588-CEC1D06C72B9}</a:tableStyleId>
              </a:tblPr>
              <a:tblGrid>
                <a:gridCol w="408305">
                  <a:extLst>
                    <a:ext uri="{9D8B030D-6E8A-4147-A177-3AD203B41FA5}">
                      <a16:colId xmlns:a16="http://schemas.microsoft.com/office/drawing/2014/main" val="20000"/>
                    </a:ext>
                  </a:extLst>
                </a:gridCol>
                <a:gridCol w="1004570">
                  <a:extLst>
                    <a:ext uri="{9D8B030D-6E8A-4147-A177-3AD203B41FA5}">
                      <a16:colId xmlns:a16="http://schemas.microsoft.com/office/drawing/2014/main" val="20001"/>
                    </a:ext>
                  </a:extLst>
                </a:gridCol>
                <a:gridCol w="834390">
                  <a:extLst>
                    <a:ext uri="{9D8B030D-6E8A-4147-A177-3AD203B41FA5}">
                      <a16:colId xmlns:a16="http://schemas.microsoft.com/office/drawing/2014/main" val="20002"/>
                    </a:ext>
                  </a:extLst>
                </a:gridCol>
                <a:gridCol w="428625">
                  <a:extLst>
                    <a:ext uri="{9D8B030D-6E8A-4147-A177-3AD203B41FA5}">
                      <a16:colId xmlns:a16="http://schemas.microsoft.com/office/drawing/2014/main" val="20003"/>
                    </a:ext>
                  </a:extLst>
                </a:gridCol>
                <a:gridCol w="1152525">
                  <a:extLst>
                    <a:ext uri="{9D8B030D-6E8A-4147-A177-3AD203B41FA5}">
                      <a16:colId xmlns:a16="http://schemas.microsoft.com/office/drawing/2014/main" val="20004"/>
                    </a:ext>
                  </a:extLst>
                </a:gridCol>
                <a:gridCol w="2035175">
                  <a:extLst>
                    <a:ext uri="{9D8B030D-6E8A-4147-A177-3AD203B41FA5}">
                      <a16:colId xmlns:a16="http://schemas.microsoft.com/office/drawing/2014/main" val="20005"/>
                    </a:ext>
                  </a:extLst>
                </a:gridCol>
              </a:tblGrid>
              <a:tr h="241300">
                <a:tc>
                  <a:txBody>
                    <a:bodyPr/>
                    <a:lstStyle/>
                    <a:p>
                      <a:pPr indent="0" algn="ctr">
                        <a:buNone/>
                      </a:pPr>
                      <a:r>
                        <a:rPr lang="en-US" sz="1200"/>
                        <a:t>序号</a:t>
                      </a:r>
                      <a:endParaRPr lang="en-US" altLang="en-US" sz="1200"/>
                    </a:p>
                  </a:txBody>
                  <a:tcPr marL="12700" marR="12700" marT="12700" anchor="ctr"/>
                </a:tc>
                <a:tc>
                  <a:txBody>
                    <a:bodyPr/>
                    <a:lstStyle/>
                    <a:p>
                      <a:pPr indent="0" algn="ctr">
                        <a:buNone/>
                      </a:pPr>
                      <a:r>
                        <a:rPr lang="en-US" sz="1200"/>
                        <a:t>字段</a:t>
                      </a:r>
                      <a:endParaRPr lang="en-US" altLang="en-US" sz="1200"/>
                    </a:p>
                  </a:txBody>
                  <a:tcPr marL="12700" marR="12700" marT="12700" anchor="ctr"/>
                </a:tc>
                <a:tc>
                  <a:txBody>
                    <a:bodyPr/>
                    <a:lstStyle/>
                    <a:p>
                      <a:pPr indent="0" algn="ctr">
                        <a:buNone/>
                      </a:pPr>
                      <a:r>
                        <a:rPr lang="en-US" sz="1200"/>
                        <a:t>类型</a:t>
                      </a:r>
                      <a:endParaRPr lang="en-US" altLang="en-US" sz="1200"/>
                    </a:p>
                  </a:txBody>
                  <a:tcPr marL="12700" marR="12700" marT="12700" anchor="ctr"/>
                </a:tc>
                <a:tc>
                  <a:txBody>
                    <a:bodyPr/>
                    <a:lstStyle/>
                    <a:p>
                      <a:pPr indent="0" algn="ctr">
                        <a:buNone/>
                      </a:pPr>
                      <a:r>
                        <a:rPr lang="en-US" sz="1200"/>
                        <a:t>约束</a:t>
                      </a:r>
                      <a:endParaRPr lang="en-US" altLang="en-US" sz="1200"/>
                    </a:p>
                  </a:txBody>
                  <a:tcPr marL="12700" marR="12700" marT="12700" anchor="ctr"/>
                </a:tc>
                <a:tc>
                  <a:txBody>
                    <a:bodyPr/>
                    <a:lstStyle/>
                    <a:p>
                      <a:pPr indent="0" algn="ctr">
                        <a:buNone/>
                      </a:pPr>
                      <a:r>
                        <a:rPr lang="en-US" sz="1200"/>
                        <a:t>说明</a:t>
                      </a:r>
                      <a:endParaRPr lang="en-US" altLang="en-US" sz="1200"/>
                    </a:p>
                  </a:txBody>
                  <a:tcPr marL="12700" marR="12700" marT="12700" anchor="ctr"/>
                </a:tc>
                <a:tc>
                  <a:txBody>
                    <a:bodyPr/>
                    <a:lstStyle/>
                    <a:p>
                      <a:pPr indent="0" algn="ctr">
                        <a:buNone/>
                      </a:pPr>
                      <a:r>
                        <a:rPr lang="en-US" sz="1200"/>
                        <a:t>备注</a:t>
                      </a:r>
                      <a:endParaRPr lang="en-US" altLang="en-US" sz="1200"/>
                    </a:p>
                  </a:txBody>
                  <a:tcPr marL="12700" marR="12700" marT="12700" anchor="ctr"/>
                </a:tc>
                <a:extLst>
                  <a:ext uri="{0D108BD9-81ED-4DB2-BD59-A6C34878D82A}">
                    <a16:rowId xmlns:a16="http://schemas.microsoft.com/office/drawing/2014/main" val="10000"/>
                  </a:ext>
                </a:extLst>
              </a:tr>
              <a:tr h="364490">
                <a:tc>
                  <a:txBody>
                    <a:bodyPr/>
                    <a:lstStyle/>
                    <a:p>
                      <a:pPr indent="0" algn="ctr">
                        <a:buNone/>
                      </a:pPr>
                      <a:r>
                        <a:rPr lang="en-US" sz="1200"/>
                        <a:t>1</a:t>
                      </a:r>
                      <a:endParaRPr lang="en-US" altLang="en-US" sz="1200"/>
                    </a:p>
                  </a:txBody>
                  <a:tcPr marL="12700" marR="12700" marT="12700" anchor="ctr"/>
                </a:tc>
                <a:tc>
                  <a:txBody>
                    <a:bodyPr/>
                    <a:lstStyle/>
                    <a:p>
                      <a:pPr indent="0" algn="ctr">
                        <a:buNone/>
                      </a:pPr>
                      <a:r>
                        <a:rPr lang="en-US" sz="1200"/>
                        <a:t>id</a:t>
                      </a:r>
                      <a:endParaRPr lang="en-US" altLang="en-US" sz="1200"/>
                    </a:p>
                  </a:txBody>
                  <a:tcPr marL="12700" marR="12700" marT="12700" anchor="ctr"/>
                </a:tc>
                <a:tc>
                  <a:txBody>
                    <a:bodyPr/>
                    <a:lstStyle/>
                    <a:p>
                      <a:pPr indent="0" algn="ctr">
                        <a:buNone/>
                      </a:pPr>
                      <a:r>
                        <a:rPr lang="en-US" sz="1200"/>
                        <a:t>Serial</a:t>
                      </a:r>
                      <a:endParaRPr lang="en-US" altLang="en-US" sz="1200"/>
                    </a:p>
                  </a:txBody>
                  <a:tcPr marL="12700" marR="12700" marT="12700" anchor="ctr"/>
                </a:tc>
                <a:tc>
                  <a:txBody>
                    <a:bodyPr/>
                    <a:lstStyle/>
                    <a:p>
                      <a:pPr indent="0" algn="ctr">
                        <a:buNone/>
                      </a:pPr>
                      <a:r>
                        <a:rPr lang="en-US" sz="1200"/>
                        <a:t>PK</a:t>
                      </a:r>
                      <a:endParaRPr lang="en-US" altLang="en-US" sz="1200"/>
                    </a:p>
                  </a:txBody>
                  <a:tcPr marL="12700" marR="12700" marT="12700" anchor="ctr"/>
                </a:tc>
                <a:tc>
                  <a:txBody>
                    <a:bodyPr/>
                    <a:lstStyle/>
                    <a:p>
                      <a:pPr indent="0" algn="ctr">
                        <a:buNone/>
                      </a:pPr>
                      <a:r>
                        <a:rPr lang="en-US" sz="1200"/>
                        <a:t>编号</a:t>
                      </a:r>
                      <a:endParaRPr lang="en-US" altLang="en-US" sz="1200"/>
                    </a:p>
                  </a:txBody>
                  <a:tcPr marL="12700" marR="12700" marT="12700" anchor="ctr"/>
                </a:tc>
                <a:tc>
                  <a:txBody>
                    <a:bodyPr/>
                    <a:lstStyle/>
                    <a:p>
                      <a:pPr indent="0" algn="ctr">
                        <a:buNone/>
                      </a:pPr>
                      <a:r>
                        <a:rPr lang="en-US" sz="1200"/>
                        <a:t>系统唯一标识</a:t>
                      </a:r>
                      <a:endParaRPr lang="en-US" altLang="en-US" sz="1200"/>
                    </a:p>
                  </a:txBody>
                  <a:tcPr marL="12700" marR="12700" marT="12700" anchor="ctr"/>
                </a:tc>
                <a:extLst>
                  <a:ext uri="{0D108BD9-81ED-4DB2-BD59-A6C34878D82A}">
                    <a16:rowId xmlns:a16="http://schemas.microsoft.com/office/drawing/2014/main" val="10001"/>
                  </a:ext>
                </a:extLst>
              </a:tr>
              <a:tr h="241300">
                <a:tc>
                  <a:txBody>
                    <a:bodyPr/>
                    <a:lstStyle/>
                    <a:p>
                      <a:pPr indent="0" algn="ctr">
                        <a:buNone/>
                      </a:pPr>
                      <a:r>
                        <a:rPr lang="en-US" sz="1200"/>
                        <a:t>2</a:t>
                      </a:r>
                      <a:endParaRPr lang="en-US" altLang="en-US" sz="1200"/>
                    </a:p>
                  </a:txBody>
                  <a:tcPr marL="12700" marR="12700" marT="12700" anchor="ctr"/>
                </a:tc>
                <a:tc>
                  <a:txBody>
                    <a:bodyPr/>
                    <a:lstStyle/>
                    <a:p>
                      <a:pPr indent="0" algn="ctr">
                        <a:buNone/>
                      </a:pPr>
                      <a:r>
                        <a:rPr lang="en-US" sz="1200"/>
                        <a:t>user_id</a:t>
                      </a:r>
                      <a:endParaRPr lang="en-US" altLang="en-US" sz="1200"/>
                    </a:p>
                  </a:txBody>
                  <a:tcPr marL="12700" marR="12700" marT="12700" anchor="ctr"/>
                </a:tc>
                <a:tc>
                  <a:txBody>
                    <a:bodyPr/>
                    <a:lstStyle/>
                    <a:p>
                      <a:pPr indent="0" algn="ctr">
                        <a:buNone/>
                      </a:pPr>
                      <a:r>
                        <a:rPr lang="en-US" sz="1200"/>
                        <a:t>Bigint</a:t>
                      </a:r>
                      <a:endParaRPr lang="en-US" altLang="en-US" sz="1200"/>
                    </a:p>
                  </a:txBody>
                  <a:tcPr marL="12700" marR="12700" marT="12700" anchor="ctr"/>
                </a:tc>
                <a:tc>
                  <a:txBody>
                    <a:bodyPr/>
                    <a:lstStyle/>
                    <a:p>
                      <a:pPr indent="0" algn="ctr">
                        <a:buNone/>
                      </a:pPr>
                      <a:r>
                        <a:rPr lang="en-US" sz="1200"/>
                        <a:t>FK</a:t>
                      </a:r>
                      <a:endParaRPr lang="en-US" altLang="en-US" sz="1200"/>
                    </a:p>
                  </a:txBody>
                  <a:tcPr marL="12700" marR="12700" marT="12700" anchor="ctr"/>
                </a:tc>
                <a:tc>
                  <a:txBody>
                    <a:bodyPr/>
                    <a:lstStyle/>
                    <a:p>
                      <a:pPr indent="0" algn="ctr">
                        <a:buNone/>
                      </a:pPr>
                      <a:r>
                        <a:rPr lang="en-US" sz="1200"/>
                        <a:t>用户 id</a:t>
                      </a:r>
                      <a:endParaRPr lang="en-US" altLang="en-US" sz="1200"/>
                    </a:p>
                  </a:txBody>
                  <a:tcPr marL="12700" marR="12700" marT="12700" anchor="ctr"/>
                </a:tc>
                <a:tc>
                  <a:txBody>
                    <a:bodyPr/>
                    <a:lstStyle/>
                    <a:p>
                      <a:pPr indent="0" algn="ctr">
                        <a:buNone/>
                      </a:pPr>
                      <a:r>
                        <a:rPr lang="en-US" sz="1200"/>
                        <a:t>auth_user 中的 id</a:t>
                      </a:r>
                      <a:endParaRPr lang="en-US" altLang="en-US" sz="1200"/>
                    </a:p>
                  </a:txBody>
                  <a:tcPr marL="12700" marR="12700" marT="12700" anchor="ctr"/>
                </a:tc>
                <a:extLst>
                  <a:ext uri="{0D108BD9-81ED-4DB2-BD59-A6C34878D82A}">
                    <a16:rowId xmlns:a16="http://schemas.microsoft.com/office/drawing/2014/main" val="10002"/>
                  </a:ext>
                </a:extLst>
              </a:tr>
              <a:tr h="702945">
                <a:tc>
                  <a:txBody>
                    <a:bodyPr/>
                    <a:lstStyle/>
                    <a:p>
                      <a:pPr indent="0" algn="ctr">
                        <a:buNone/>
                      </a:pPr>
                      <a:r>
                        <a:rPr lang="en-US" sz="1200"/>
                        <a:t>3</a:t>
                      </a:r>
                      <a:endParaRPr lang="en-US" altLang="en-US" sz="1200"/>
                    </a:p>
                  </a:txBody>
                  <a:tcPr marL="12700" marR="12700" marT="12700" anchor="ctr"/>
                </a:tc>
                <a:tc>
                  <a:txBody>
                    <a:bodyPr/>
                    <a:lstStyle/>
                    <a:p>
                      <a:pPr indent="0" algn="ctr">
                        <a:buNone/>
                      </a:pPr>
                      <a:r>
                        <a:rPr lang="en-US" sz="1200"/>
                        <a:t>task_id</a:t>
                      </a:r>
                      <a:endParaRPr lang="en-US" altLang="en-US" sz="1200"/>
                    </a:p>
                  </a:txBody>
                  <a:tcPr marL="12700" marR="12700" marT="12700" anchor="ctr"/>
                </a:tc>
                <a:tc>
                  <a:txBody>
                    <a:bodyPr/>
                    <a:lstStyle/>
                    <a:p>
                      <a:pPr indent="0" algn="ctr">
                        <a:buNone/>
                      </a:pPr>
                      <a:r>
                        <a:rPr lang="en-US" sz="1200"/>
                        <a:t>Bigint</a:t>
                      </a:r>
                      <a:endParaRPr lang="en-US" altLang="en-US" sz="1200"/>
                    </a:p>
                  </a:txBody>
                  <a:tcPr marL="12700" marR="12700" marT="12700" anchor="ctr"/>
                </a:tc>
                <a:tc>
                  <a:txBody>
                    <a:bodyPr/>
                    <a:lstStyle/>
                    <a:p>
                      <a:pPr indent="0" algn="ctr">
                        <a:buNone/>
                      </a:pPr>
                      <a:r>
                        <a:rPr lang="en-US" sz="1200"/>
                        <a:t>FK</a:t>
                      </a:r>
                      <a:endParaRPr lang="en-US" altLang="en-US" sz="1200"/>
                    </a:p>
                  </a:txBody>
                  <a:tcPr marL="12700" marR="12700" marT="12700" anchor="ctr"/>
                </a:tc>
                <a:tc>
                  <a:txBody>
                    <a:bodyPr/>
                    <a:lstStyle/>
                    <a:p>
                      <a:pPr indent="0" algn="ctr">
                        <a:buNone/>
                      </a:pPr>
                      <a:r>
                        <a:rPr lang="en-US" sz="1200"/>
                        <a:t>题目 id 编号</a:t>
                      </a:r>
                      <a:endParaRPr lang="en-US" altLang="en-US" sz="1200"/>
                    </a:p>
                  </a:txBody>
                  <a:tcPr marL="12700" marR="12700" marT="12700" anchor="ctr"/>
                </a:tc>
                <a:tc>
                  <a:txBody>
                    <a:bodyPr/>
                    <a:lstStyle/>
                    <a:p>
                      <a:pPr indent="0" algn="ctr">
                        <a:buNone/>
                      </a:pPr>
                      <a:r>
                        <a:rPr lang="en-US" sz="1200"/>
                        <a:t>task 表中的题目 id</a:t>
                      </a:r>
                      <a:endParaRPr lang="en-US" altLang="en-US" sz="1200"/>
                    </a:p>
                  </a:txBody>
                  <a:tcPr marL="12700" marR="12700" marT="12700" anchor="ctr"/>
                </a:tc>
                <a:extLst>
                  <a:ext uri="{0D108BD9-81ED-4DB2-BD59-A6C34878D82A}">
                    <a16:rowId xmlns:a16="http://schemas.microsoft.com/office/drawing/2014/main" val="10003"/>
                  </a:ext>
                </a:extLst>
              </a:tr>
              <a:tr h="377825">
                <a:tc>
                  <a:txBody>
                    <a:bodyPr/>
                    <a:lstStyle/>
                    <a:p>
                      <a:pPr indent="0" algn="ctr">
                        <a:buNone/>
                      </a:pPr>
                      <a:r>
                        <a:rPr lang="en-US" altLang="en-US" sz="1200"/>
                        <a:t>4</a:t>
                      </a:r>
                    </a:p>
                  </a:txBody>
                  <a:tcPr marL="12700" marR="12700" marT="12700" anchor="ctr"/>
                </a:tc>
                <a:tc>
                  <a:txBody>
                    <a:bodyPr/>
                    <a:lstStyle/>
                    <a:p>
                      <a:pPr indent="0" algn="ctr">
                        <a:buNone/>
                      </a:pPr>
                      <a:r>
                        <a:rPr lang="en-US" sz="1200"/>
                        <a:t>answer_time</a:t>
                      </a:r>
                      <a:endParaRPr lang="en-US" altLang="en-US" sz="1200"/>
                    </a:p>
                  </a:txBody>
                  <a:tcPr marL="12700" marR="12700" marT="12700" anchor="ctr"/>
                </a:tc>
                <a:tc>
                  <a:txBody>
                    <a:bodyPr/>
                    <a:lstStyle/>
                    <a:p>
                      <a:pPr indent="0" algn="ctr">
                        <a:buNone/>
                      </a:pPr>
                      <a:r>
                        <a:rPr lang="en-US" sz="1200"/>
                        <a:t>Timestamp</a:t>
                      </a:r>
                      <a:endParaRPr lang="en-US" altLang="en-US" sz="1200"/>
                    </a:p>
                  </a:txBody>
                  <a:tcPr marL="12700" marR="12700" marT="12700" anchor="ctr"/>
                </a:tc>
                <a:tc>
                  <a:txBody>
                    <a:bodyPr/>
                    <a:lstStyle/>
                    <a:p>
                      <a:pPr indent="0" algn="ctr">
                        <a:buNone/>
                      </a:pPr>
                      <a:endParaRPr lang="en-US" altLang="en-US" sz="1200"/>
                    </a:p>
                  </a:txBody>
                  <a:tcPr marL="12700" marR="12700" marT="12700" anchor="ctr"/>
                </a:tc>
                <a:tc>
                  <a:txBody>
                    <a:bodyPr/>
                    <a:lstStyle/>
                    <a:p>
                      <a:pPr indent="0" algn="ctr">
                        <a:buNone/>
                      </a:pPr>
                      <a:r>
                        <a:rPr lang="en-US" sz="1200"/>
                        <a:t>用户成功答题时间</a:t>
                      </a:r>
                      <a:endParaRPr lang="en-US" altLang="en-US" sz="1200"/>
                    </a:p>
                  </a:txBody>
                  <a:tcPr marL="12700" marR="12700" marT="12700" anchor="ctr"/>
                </a:tc>
                <a:tc>
                  <a:txBody>
                    <a:bodyPr/>
                    <a:lstStyle/>
                    <a:p>
                      <a:pPr indent="0" algn="ctr">
                        <a:buNone/>
                      </a:pPr>
                      <a:r>
                        <a:rPr lang="en-US" sz="1200"/>
                        <a:t>收到前端 POST 之后，后端在处理的时候生成这条数据即可</a:t>
                      </a:r>
                      <a:endParaRPr lang="en-US" altLang="en-US" sz="1200"/>
                    </a:p>
                  </a:txBody>
                  <a:tcPr marL="12700" marR="12700" marT="12700" anchor="ctr"/>
                </a:tc>
                <a:extLst>
                  <a:ext uri="{0D108BD9-81ED-4DB2-BD59-A6C34878D82A}">
                    <a16:rowId xmlns:a16="http://schemas.microsoft.com/office/drawing/2014/main" val="10004"/>
                  </a:ext>
                </a:extLst>
              </a:tr>
            </a:tbl>
          </a:graphicData>
        </a:graphic>
      </p:graphicFrame>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11" name="PA-Titletextslide "/>
          <p:cNvSpPr txBox="1"/>
          <p:nvPr>
            <p:custDataLst>
              <p:tags r:id="rId2"/>
            </p:custDataLst>
          </p:nvPr>
        </p:nvSpPr>
        <p:spPr>
          <a:xfrm>
            <a:off x="4055780" y="227648"/>
            <a:ext cx="3968591" cy="963295"/>
          </a:xfrm>
          <a:prstGeom prst="rect">
            <a:avLst/>
          </a:prstGeom>
          <a:noFill/>
          <a:ln w="12700" cap="flat">
            <a:noFill/>
            <a:miter lim="400000"/>
          </a:ln>
          <a:effectLst/>
        </p:spPr>
        <p:txBody>
          <a:bodyPr wrap="square" lIns="50800" tIns="50800" rIns="50800" bIns="50800" numCol="1" anchor="ctr">
            <a:noAutofit/>
          </a:bodyPr>
          <a:lstStyle>
            <a:lvl1pPr algn="l">
              <a:defRPr sz="8000" b="0">
                <a:solidFill>
                  <a:srgbClr val="FFFFFF"/>
                </a:solidFill>
                <a:latin typeface="Maven Pro Medium"/>
                <a:ea typeface="Maven Pro Medium"/>
                <a:cs typeface="Maven Pro Medium"/>
                <a:sym typeface="Maven Pro Medium"/>
              </a:defRPr>
            </a:lvl1pPr>
          </a:lstStyle>
          <a:p>
            <a:pPr algn="ctr"/>
            <a:r>
              <a:rPr lang="zh-CN" sz="2800">
                <a:solidFill>
                  <a:schemeClr val="bg1"/>
                </a:solidFill>
                <a:latin typeface="微软雅黑" panose="020B0503020204020204" charset="-122"/>
                <a:ea typeface="微软雅黑" panose="020B0503020204020204" charset="-122"/>
                <a:cs typeface="微软雅黑" panose="020B0503020204020204" charset="-122"/>
              </a:rPr>
              <a:t>API设计</a:t>
            </a:r>
          </a:p>
        </p:txBody>
      </p:sp>
      <p:sp>
        <p:nvSpPr>
          <p:cNvPr id="10"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3"/>
            </p:custDataLst>
          </p:nvPr>
        </p:nvSpPr>
        <p:spPr>
          <a:xfrm>
            <a:off x="4055745" y="915670"/>
            <a:ext cx="4080510" cy="429895"/>
          </a:xfrm>
          <a:prstGeom prst="rect">
            <a:avLst/>
          </a:prstGeom>
          <a:ln w="12700">
            <a:miter lim="400000"/>
          </a:ln>
        </p:spPr>
        <p:txBody>
          <a:bodyPr wrap="square" lIns="25400" tIns="25400" rIns="25400" bIns="25400">
            <a:spAutoFit/>
          </a:bodyPr>
          <a:lstStyle/>
          <a:p>
            <a:pPr algn="ctr">
              <a:lnSpc>
                <a:spcPct val="190000"/>
              </a:lnSpc>
              <a:spcAft>
                <a:spcPts val="450"/>
              </a:spcAft>
            </a:pPr>
            <a:r>
              <a:rPr lang="en-US" altLang="zh-CN" sz="1300" dirty="0">
                <a:ln w="0"/>
                <a:solidFill>
                  <a:schemeClr val="bg1">
                    <a:alpha val="70000"/>
                  </a:schemeClr>
                </a:solidFill>
                <a:effectLst/>
                <a:latin typeface="微软雅黑" panose="020B0503020204020204" charset="-122"/>
                <a:ea typeface="微软雅黑" panose="020B0503020204020204" charset="-122"/>
                <a:sym typeface="+mn-ea"/>
              </a:rPr>
              <a:t>API Design</a:t>
            </a:r>
          </a:p>
        </p:txBody>
      </p:sp>
      <p:pic>
        <p:nvPicPr>
          <p:cNvPr id="2" name="PA-图片 1" descr="fdfa"/>
          <p:cNvPicPr>
            <a:picLocks noChangeAspect="1"/>
          </p:cNvPicPr>
          <p:nvPr>
            <p:custDataLst>
              <p:tags r:id="rId4"/>
            </p:custDataLst>
          </p:nvPr>
        </p:nvPicPr>
        <p:blipFill>
          <a:blip r:embed="rId24"/>
          <a:stretch>
            <a:fillRect/>
          </a:stretch>
        </p:blipFill>
        <p:spPr>
          <a:xfrm>
            <a:off x="2560955" y="2399030"/>
            <a:ext cx="7069455" cy="4058285"/>
          </a:xfrm>
          <a:prstGeom prst="rect">
            <a:avLst/>
          </a:prstGeom>
        </p:spPr>
      </p:pic>
      <p:grpSp>
        <p:nvGrpSpPr>
          <p:cNvPr id="9" name="PA-组合 8"/>
          <p:cNvGrpSpPr/>
          <p:nvPr>
            <p:custDataLst>
              <p:tags r:id="rId5"/>
            </p:custDataLst>
          </p:nvPr>
        </p:nvGrpSpPr>
        <p:grpSpPr>
          <a:xfrm>
            <a:off x="768350" y="3803015"/>
            <a:ext cx="3524885" cy="847090"/>
            <a:chOff x="1210" y="5759"/>
            <a:chExt cx="5551" cy="1334"/>
          </a:xfrm>
        </p:grpSpPr>
        <p:cxnSp>
          <p:nvCxnSpPr>
            <p:cNvPr id="3" name="PA-直接连接符 2"/>
            <p:cNvCxnSpPr/>
            <p:nvPr>
              <p:custDataLst>
                <p:tags r:id="rId21"/>
              </p:custDataLst>
            </p:nvPr>
          </p:nvCxnSpPr>
          <p:spPr>
            <a:xfrm>
              <a:off x="1210" y="5759"/>
              <a:ext cx="3819" cy="0"/>
            </a:xfrm>
            <a:prstGeom prst="line">
              <a:avLst/>
            </a:prstGeom>
            <a:ln>
              <a:prstDash val="dash"/>
              <a:headEnd type="diamond"/>
            </a:ln>
          </p:spPr>
          <p:style>
            <a:lnRef idx="1">
              <a:schemeClr val="accent1"/>
            </a:lnRef>
            <a:fillRef idx="0">
              <a:schemeClr val="accent1"/>
            </a:fillRef>
            <a:effectRef idx="0">
              <a:schemeClr val="accent1"/>
            </a:effectRef>
            <a:fontRef idx="minor">
              <a:schemeClr val="tx1"/>
            </a:fontRef>
          </p:style>
        </p:cxnSp>
        <p:cxnSp>
          <p:nvCxnSpPr>
            <p:cNvPr id="4" name="PA-直接连接符 3"/>
            <p:cNvCxnSpPr/>
            <p:nvPr>
              <p:custDataLst>
                <p:tags r:id="rId22"/>
              </p:custDataLst>
            </p:nvPr>
          </p:nvCxnSpPr>
          <p:spPr>
            <a:xfrm flipH="1" flipV="1">
              <a:off x="5029" y="5759"/>
              <a:ext cx="1733" cy="133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
        <p:nvSpPr>
          <p:cNvPr id="14" name="PA-Titletextslide "/>
          <p:cNvSpPr txBox="1"/>
          <p:nvPr>
            <p:custDataLst>
              <p:tags r:id="rId6"/>
            </p:custDataLst>
          </p:nvPr>
        </p:nvSpPr>
        <p:spPr>
          <a:xfrm>
            <a:off x="704215" y="2525395"/>
            <a:ext cx="3660775" cy="358140"/>
          </a:xfrm>
          <a:prstGeom prst="rect">
            <a:avLst/>
          </a:prstGeom>
          <a:ln w="12700">
            <a:miter lim="400000"/>
          </a:ln>
        </p:spPr>
        <p:txBody>
          <a:bodyPr wrap="square" lIns="25400" tIns="25400" rIns="25400" bIns="25400" anchor="ctr">
            <a:spAutoFit/>
          </a:bodyPr>
          <a:lstStyle>
            <a:lvl1pPr algn="l">
              <a:defRPr sz="8000" b="0">
                <a:solidFill>
                  <a:srgbClr val="FFFFFF"/>
                </a:solidFill>
                <a:latin typeface="Maven Pro Medium"/>
                <a:ea typeface="Maven Pro Medium"/>
                <a:cs typeface="Maven Pro Medium"/>
                <a:sym typeface="Maven Pro Medium"/>
              </a:defRPr>
            </a:lvl1pPr>
          </a:lstStyle>
          <a:p>
            <a:r>
              <a:rPr sz="2000">
                <a:latin typeface="微软雅黑" panose="020B0503020204020204" charset="-122"/>
                <a:ea typeface="微软雅黑" panose="020B0503020204020204" charset="-122"/>
                <a:cs typeface="微软雅黑" panose="020B0503020204020204" charset="-122"/>
              </a:rPr>
              <a:t>API 设计</a:t>
            </a:r>
          </a:p>
        </p:txBody>
      </p:sp>
      <p:sp>
        <p:nvSpPr>
          <p:cNvPr id="15"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7"/>
            </p:custDataLst>
          </p:nvPr>
        </p:nvSpPr>
        <p:spPr>
          <a:xfrm>
            <a:off x="704215" y="2939415"/>
            <a:ext cx="3731895" cy="714375"/>
          </a:xfrm>
          <a:prstGeom prst="rect">
            <a:avLst/>
          </a:prstGeom>
          <a:ln w="12700">
            <a:miter lim="400000"/>
          </a:ln>
        </p:spPr>
        <p:txBody>
          <a:bodyPr wrap="square" lIns="25400" tIns="25400" rIns="25400" bIns="25400">
            <a:spAutoFit/>
          </a:bodyPr>
          <a:lstStyle/>
          <a:p>
            <a:pPr algn="l">
              <a:lnSpc>
                <a:spcPct val="120000"/>
              </a:lnSpc>
              <a:spcBef>
                <a:spcPts val="2000"/>
              </a:spcBef>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sz="1200">
                <a:latin typeface="微软雅黑" panose="020B0503020204020204" charset="-122"/>
                <a:ea typeface="微软雅黑" panose="020B0503020204020204" charset="-122"/>
                <a:cs typeface="微软雅黑" panose="020B0503020204020204" charset="-122"/>
              </a:rPr>
              <a:t>根据前端需要查询的数据和后端对查询数据的要求，我们针对后端等各大模块设计专用的API，以实现前端能够轻松地调用API、并保证API的高效性以及鲁棒性</a:t>
            </a:r>
          </a:p>
        </p:txBody>
      </p:sp>
      <p:grpSp>
        <p:nvGrpSpPr>
          <p:cNvPr id="12" name="PA-组合 11"/>
          <p:cNvGrpSpPr/>
          <p:nvPr>
            <p:custDataLst>
              <p:tags r:id="rId8"/>
            </p:custDataLst>
          </p:nvPr>
        </p:nvGrpSpPr>
        <p:grpSpPr>
          <a:xfrm flipH="1">
            <a:off x="7259955" y="4942205"/>
            <a:ext cx="3524885" cy="847090"/>
            <a:chOff x="10167" y="5524"/>
            <a:chExt cx="5551" cy="1334"/>
          </a:xfrm>
        </p:grpSpPr>
        <p:cxnSp>
          <p:nvCxnSpPr>
            <p:cNvPr id="5" name="PA-直接连接符 4"/>
            <p:cNvCxnSpPr/>
            <p:nvPr>
              <p:custDataLst>
                <p:tags r:id="rId19"/>
              </p:custDataLst>
            </p:nvPr>
          </p:nvCxnSpPr>
          <p:spPr>
            <a:xfrm>
              <a:off x="10167" y="5524"/>
              <a:ext cx="3819" cy="0"/>
            </a:xfrm>
            <a:prstGeom prst="line">
              <a:avLst/>
            </a:prstGeom>
            <a:ln>
              <a:prstDash val="dash"/>
              <a:headEnd type="diamond"/>
            </a:ln>
          </p:spPr>
          <p:style>
            <a:lnRef idx="1">
              <a:schemeClr val="accent1"/>
            </a:lnRef>
            <a:fillRef idx="0">
              <a:schemeClr val="accent1"/>
            </a:fillRef>
            <a:effectRef idx="0">
              <a:schemeClr val="accent1"/>
            </a:effectRef>
            <a:fontRef idx="minor">
              <a:schemeClr val="tx1"/>
            </a:fontRef>
          </p:style>
        </p:cxnSp>
        <p:cxnSp>
          <p:nvCxnSpPr>
            <p:cNvPr id="6" name="PA-直接连接符 5"/>
            <p:cNvCxnSpPr/>
            <p:nvPr>
              <p:custDataLst>
                <p:tags r:id="rId20"/>
              </p:custDataLst>
            </p:nvPr>
          </p:nvCxnSpPr>
          <p:spPr>
            <a:xfrm flipH="1" flipV="1">
              <a:off x="13986" y="5524"/>
              <a:ext cx="1733" cy="133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
        <p:nvSpPr>
          <p:cNvPr id="7" name="PA-Titletextslide "/>
          <p:cNvSpPr txBox="1"/>
          <p:nvPr>
            <p:custDataLst>
              <p:tags r:id="rId9"/>
            </p:custDataLst>
          </p:nvPr>
        </p:nvSpPr>
        <p:spPr>
          <a:xfrm>
            <a:off x="7208520" y="3664585"/>
            <a:ext cx="3660775" cy="358140"/>
          </a:xfrm>
          <a:prstGeom prst="rect">
            <a:avLst/>
          </a:prstGeom>
          <a:ln w="12700">
            <a:miter lim="400000"/>
          </a:ln>
        </p:spPr>
        <p:txBody>
          <a:bodyPr wrap="square" lIns="25400" tIns="25400" rIns="25400" bIns="25400" anchor="ctr">
            <a:spAutoFit/>
          </a:bodyPr>
          <a:lstStyle>
            <a:lvl1pPr algn="l">
              <a:defRPr sz="8000" b="0">
                <a:solidFill>
                  <a:srgbClr val="FFFFFF"/>
                </a:solidFill>
                <a:latin typeface="Maven Pro Medium"/>
                <a:ea typeface="Maven Pro Medium"/>
                <a:cs typeface="Maven Pro Medium"/>
                <a:sym typeface="Maven Pro Medium"/>
              </a:defRPr>
            </a:lvl1pPr>
          </a:lstStyle>
          <a:p>
            <a:pPr algn="r"/>
            <a:r>
              <a:rPr sz="2000">
                <a:latin typeface="微软雅黑" panose="020B0503020204020204" charset="-122"/>
                <a:ea typeface="微软雅黑" panose="020B0503020204020204" charset="-122"/>
                <a:cs typeface="微软雅黑" panose="020B0503020204020204" charset="-122"/>
              </a:rPr>
              <a:t>API 文档</a:t>
            </a:r>
          </a:p>
        </p:txBody>
      </p:sp>
      <p:sp>
        <p:nvSpPr>
          <p:cNvPr id="8"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10"/>
            </p:custDataLst>
          </p:nvPr>
        </p:nvSpPr>
        <p:spPr>
          <a:xfrm>
            <a:off x="7137400" y="4078605"/>
            <a:ext cx="3731895" cy="714375"/>
          </a:xfrm>
          <a:prstGeom prst="rect">
            <a:avLst/>
          </a:prstGeom>
          <a:ln w="12700">
            <a:miter lim="400000"/>
          </a:ln>
        </p:spPr>
        <p:txBody>
          <a:bodyPr wrap="square" lIns="25400" tIns="25400" rIns="25400" bIns="25400">
            <a:spAutoFit/>
          </a:bodyPr>
          <a:lstStyle/>
          <a:p>
            <a:pPr algn="l">
              <a:lnSpc>
                <a:spcPct val="120000"/>
              </a:lnSpc>
              <a:spcBef>
                <a:spcPts val="2000"/>
              </a:spcBef>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sz="1200">
                <a:latin typeface="微软雅黑" panose="020B0503020204020204" charset="-122"/>
                <a:ea typeface="微软雅黑" panose="020B0503020204020204" charset="-122"/>
                <a:cs typeface="微软雅黑" panose="020B0503020204020204" charset="-122"/>
              </a:rPr>
              <a:t>我们在实现可靠的API基础上，为前端编写了一套API文档，以保证前后端能够充分交流，确保网站整体能够有效且高效的运转</a:t>
            </a:r>
          </a:p>
        </p:txBody>
      </p:sp>
      <p:grpSp>
        <p:nvGrpSpPr>
          <p:cNvPr id="13" name="PA-组合 12"/>
          <p:cNvGrpSpPr/>
          <p:nvPr>
            <p:custDataLst>
              <p:tags r:id="rId11"/>
            </p:custDataLst>
          </p:nvPr>
        </p:nvGrpSpPr>
        <p:grpSpPr>
          <a:xfrm flipH="1">
            <a:off x="6396355" y="3014345"/>
            <a:ext cx="4411980" cy="850265"/>
            <a:chOff x="8771" y="5519"/>
            <a:chExt cx="6948" cy="1339"/>
          </a:xfrm>
        </p:grpSpPr>
        <p:cxnSp>
          <p:nvCxnSpPr>
            <p:cNvPr id="16" name="PA-直接连接符 15"/>
            <p:cNvCxnSpPr/>
            <p:nvPr>
              <p:custDataLst>
                <p:tags r:id="rId17"/>
              </p:custDataLst>
            </p:nvPr>
          </p:nvCxnSpPr>
          <p:spPr>
            <a:xfrm>
              <a:off x="8771" y="5519"/>
              <a:ext cx="5215" cy="5"/>
            </a:xfrm>
            <a:prstGeom prst="line">
              <a:avLst/>
            </a:prstGeom>
            <a:ln>
              <a:prstDash val="dash"/>
              <a:headEnd type="diamond"/>
            </a:ln>
          </p:spPr>
          <p:style>
            <a:lnRef idx="1">
              <a:schemeClr val="accent1"/>
            </a:lnRef>
            <a:fillRef idx="0">
              <a:schemeClr val="accent1"/>
            </a:fillRef>
            <a:effectRef idx="0">
              <a:schemeClr val="accent1"/>
            </a:effectRef>
            <a:fontRef idx="minor">
              <a:schemeClr val="tx1"/>
            </a:fontRef>
          </p:style>
        </p:cxnSp>
        <p:cxnSp>
          <p:nvCxnSpPr>
            <p:cNvPr id="17" name="PA-直接连接符 16"/>
            <p:cNvCxnSpPr/>
            <p:nvPr>
              <p:custDataLst>
                <p:tags r:id="rId18"/>
              </p:custDataLst>
            </p:nvPr>
          </p:nvCxnSpPr>
          <p:spPr>
            <a:xfrm flipH="1" flipV="1">
              <a:off x="13986" y="5524"/>
              <a:ext cx="1733" cy="133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
        <p:nvSpPr>
          <p:cNvPr id="18" name="PA-Titletextslide "/>
          <p:cNvSpPr txBox="1"/>
          <p:nvPr>
            <p:custDataLst>
              <p:tags r:id="rId12"/>
            </p:custDataLst>
          </p:nvPr>
        </p:nvSpPr>
        <p:spPr>
          <a:xfrm>
            <a:off x="7172960" y="1739900"/>
            <a:ext cx="3660775" cy="358140"/>
          </a:xfrm>
          <a:prstGeom prst="rect">
            <a:avLst/>
          </a:prstGeom>
          <a:ln w="12700">
            <a:miter lim="400000"/>
          </a:ln>
        </p:spPr>
        <p:txBody>
          <a:bodyPr wrap="square" lIns="25400" tIns="25400" rIns="25400" bIns="25400" anchor="ctr">
            <a:spAutoFit/>
          </a:bodyPr>
          <a:lstStyle>
            <a:lvl1pPr algn="l">
              <a:defRPr sz="8000" b="0">
                <a:solidFill>
                  <a:srgbClr val="FFFFFF"/>
                </a:solidFill>
                <a:latin typeface="Maven Pro Medium"/>
                <a:ea typeface="Maven Pro Medium"/>
                <a:cs typeface="Maven Pro Medium"/>
                <a:sym typeface="Maven Pro Medium"/>
              </a:defRPr>
            </a:lvl1pPr>
          </a:lstStyle>
          <a:p>
            <a:pPr algn="r"/>
            <a:r>
              <a:rPr sz="2000">
                <a:latin typeface="微软雅黑" panose="020B0503020204020204" charset="-122"/>
                <a:ea typeface="微软雅黑" panose="020B0503020204020204" charset="-122"/>
                <a:cs typeface="微软雅黑" panose="020B0503020204020204" charset="-122"/>
              </a:rPr>
              <a:t>API 实现</a:t>
            </a:r>
          </a:p>
        </p:txBody>
      </p:sp>
      <p:sp>
        <p:nvSpPr>
          <p:cNvPr id="19"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13"/>
            </p:custDataLst>
          </p:nvPr>
        </p:nvSpPr>
        <p:spPr>
          <a:xfrm>
            <a:off x="7101840" y="2153920"/>
            <a:ext cx="3731895" cy="935355"/>
          </a:xfrm>
          <a:prstGeom prst="rect">
            <a:avLst/>
          </a:prstGeom>
          <a:ln w="12700">
            <a:miter lim="400000"/>
          </a:ln>
        </p:spPr>
        <p:txBody>
          <a:bodyPr wrap="square" lIns="25400" tIns="25400" rIns="25400" bIns="25400">
            <a:spAutoFit/>
          </a:bodyPr>
          <a:lstStyle/>
          <a:p>
            <a:pPr algn="l">
              <a:lnSpc>
                <a:spcPct val="120000"/>
              </a:lnSpc>
              <a:spcBef>
                <a:spcPts val="2000"/>
              </a:spcBef>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sz="1200">
                <a:latin typeface="微软雅黑" panose="020B0503020204020204" charset="-122"/>
                <a:ea typeface="微软雅黑" panose="020B0503020204020204" charset="-122"/>
                <a:cs typeface="微软雅黑" panose="020B0503020204020204" charset="-122"/>
              </a:rPr>
              <a:t>根据API的设计，我们结合数据库的实际情况，我们在实现API的同时不断更新API设计，并对每一个实现的API进行测试，保证API的有效性以及面对Exception的鲁棒性</a:t>
            </a:r>
          </a:p>
        </p:txBody>
      </p:sp>
      <p:sp>
        <p:nvSpPr>
          <p:cNvPr id="20" name="PA-矩形 19"/>
          <p:cNvSpPr/>
          <p:nvPr>
            <p:custDataLst>
              <p:tags r:id="rId14"/>
            </p:custDataLst>
          </p:nvPr>
        </p:nvSpPr>
        <p:spPr>
          <a:xfrm>
            <a:off x="726440" y="3760470"/>
            <a:ext cx="72000" cy="72000"/>
          </a:xfrm>
          <a:prstGeom prst="rect">
            <a:avLst/>
          </a:prstGeom>
          <a:solidFill>
            <a:srgbClr val="D01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PA-矩形 20"/>
          <p:cNvSpPr/>
          <p:nvPr>
            <p:custDataLst>
              <p:tags r:id="rId15"/>
            </p:custDataLst>
          </p:nvPr>
        </p:nvSpPr>
        <p:spPr>
          <a:xfrm>
            <a:off x="10752455" y="4904105"/>
            <a:ext cx="72000" cy="72000"/>
          </a:xfrm>
          <a:prstGeom prst="rect">
            <a:avLst/>
          </a:prstGeom>
          <a:solidFill>
            <a:srgbClr val="D01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PA-矩形 21"/>
          <p:cNvSpPr/>
          <p:nvPr>
            <p:custDataLst>
              <p:tags r:id="rId16"/>
            </p:custDataLst>
          </p:nvPr>
        </p:nvSpPr>
        <p:spPr>
          <a:xfrm>
            <a:off x="10768965" y="2979420"/>
            <a:ext cx="72000" cy="72000"/>
          </a:xfrm>
          <a:prstGeom prst="rect">
            <a:avLst/>
          </a:prstGeom>
          <a:solidFill>
            <a:srgbClr val="D01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grpSp>
        <p:nvGrpSpPr>
          <p:cNvPr id="5" name="组合 4"/>
          <p:cNvGrpSpPr/>
          <p:nvPr/>
        </p:nvGrpSpPr>
        <p:grpSpPr>
          <a:xfrm>
            <a:off x="1500459" y="2255209"/>
            <a:ext cx="4771482" cy="1199191"/>
            <a:chOff x="1892300" y="2763209"/>
            <a:chExt cx="4771482" cy="1199191"/>
          </a:xfrm>
        </p:grpSpPr>
        <p:grpSp>
          <p:nvGrpSpPr>
            <p:cNvPr id="6" name="组合 5"/>
            <p:cNvGrpSpPr/>
            <p:nvPr/>
          </p:nvGrpSpPr>
          <p:grpSpPr>
            <a:xfrm>
              <a:off x="2251618" y="2763209"/>
              <a:ext cx="4412164" cy="995253"/>
              <a:chOff x="5708165" y="4232727"/>
              <a:chExt cx="4412164" cy="995253"/>
            </a:xfrm>
          </p:grpSpPr>
          <p:sp>
            <p:nvSpPr>
              <p:cNvPr id="7" name="文本框 6"/>
              <p:cNvSpPr txBox="1"/>
              <p:nvPr/>
            </p:nvSpPr>
            <p:spPr>
              <a:xfrm>
                <a:off x="5708165" y="4232727"/>
                <a:ext cx="3546475" cy="5835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Calibri" panose="020F0502020204030204"/>
                  </a:rPr>
                  <a:t>Part.2 </a:t>
                </a:r>
                <a:r>
                  <a:rPr kumimoji="0" lang="zh-CN" altLang="en-US" sz="3200" b="1"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Calibri" panose="020F0502020204030204"/>
                  </a:rPr>
                  <a:t>工作与进展</a:t>
                </a:r>
                <a:endParaRPr kumimoji="0" lang="en-US" sz="3200" b="1"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Calibri" panose="020F0502020204030204"/>
                </a:endParaRPr>
              </a:p>
            </p:txBody>
          </p:sp>
          <p:sp>
            <p:nvSpPr>
              <p:cNvPr id="8" name="文本框 7"/>
              <p:cNvSpPr txBox="1"/>
              <p:nvPr/>
            </p:nvSpPr>
            <p:spPr>
              <a:xfrm>
                <a:off x="5708165" y="4813960"/>
                <a:ext cx="4412164" cy="41402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a:ln>
                      <a:noFill/>
                    </a:ln>
                    <a:solidFill>
                      <a:srgbClr val="FFFFFF"/>
                    </a:solidFill>
                    <a:effectLst/>
                    <a:uLnTx/>
                    <a:uFillTx/>
                    <a:latin typeface="Impact" panose="020B0806030902050204"/>
                    <a:ea typeface="微软雅黑" panose="020B0503020204020204" charset="-122"/>
                    <a:cs typeface="Calibri" panose="020F0502020204030204"/>
                  </a:rPr>
                  <a:t>已实现功能与项目进度</a:t>
                </a:r>
              </a:p>
            </p:txBody>
          </p:sp>
        </p:grpSp>
        <p:sp>
          <p:nvSpPr>
            <p:cNvPr id="12" name="矩形 11"/>
            <p:cNvSpPr/>
            <p:nvPr/>
          </p:nvSpPr>
          <p:spPr>
            <a:xfrm>
              <a:off x="1892300" y="2844800"/>
              <a:ext cx="108000" cy="11176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Impact" panose="020B0806030902050204"/>
                <a:ea typeface="微软雅黑" panose="020B0503020204020204" charset="-122"/>
                <a:cs typeface="Calibri" panose="020F0502020204030204"/>
              </a:endParaRPr>
            </a:p>
          </p:txBody>
        </p:sp>
      </p:gr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 name="PA-矩形 3"/>
          <p:cNvSpPr/>
          <p:nvPr>
            <p:custDataLst>
              <p:tags r:id="rId2"/>
            </p:custDataLst>
          </p:nvPr>
        </p:nvSpPr>
        <p:spPr>
          <a:xfrm>
            <a:off x="769620" y="4010660"/>
            <a:ext cx="5238115" cy="2152015"/>
          </a:xfrm>
          <a:prstGeom prst="rect">
            <a:avLst/>
          </a:prstGeom>
          <a:solidFill>
            <a:schemeClr val="tx1">
              <a:lumMod val="95000"/>
              <a:lumOff val="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PA-矩形 17"/>
          <p:cNvSpPr/>
          <p:nvPr>
            <p:custDataLst>
              <p:tags r:id="rId3"/>
            </p:custDataLst>
          </p:nvPr>
        </p:nvSpPr>
        <p:spPr>
          <a:xfrm>
            <a:off x="6185535" y="1682750"/>
            <a:ext cx="5238115" cy="2152015"/>
          </a:xfrm>
          <a:prstGeom prst="rect">
            <a:avLst/>
          </a:prstGeom>
          <a:solidFill>
            <a:schemeClr val="tx1">
              <a:lumMod val="95000"/>
              <a:lumOff val="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PA-Titletextslide "/>
          <p:cNvSpPr txBox="1"/>
          <p:nvPr>
            <p:custDataLst>
              <p:tags r:id="rId4"/>
            </p:custDataLst>
          </p:nvPr>
        </p:nvSpPr>
        <p:spPr>
          <a:xfrm>
            <a:off x="4374515" y="439103"/>
            <a:ext cx="3442970" cy="532130"/>
          </a:xfrm>
          <a:prstGeom prst="rect">
            <a:avLst/>
          </a:prstGeom>
          <a:noFill/>
          <a:ln w="12700" cap="flat">
            <a:noFill/>
            <a:miter lim="400000"/>
          </a:ln>
          <a:effectLst/>
        </p:spPr>
        <p:txBody>
          <a:bodyPr wrap="square" lIns="50800" tIns="50800" rIns="50800" bIns="50800" numCol="1" anchor="ctr">
            <a:spAutoFit/>
          </a:bodyPr>
          <a:lstStyle>
            <a:lvl1pPr algn="l">
              <a:defRPr sz="8000" b="0">
                <a:solidFill>
                  <a:srgbClr val="FFFFFF"/>
                </a:solidFill>
                <a:latin typeface="Maven Pro Medium"/>
                <a:ea typeface="Maven Pro Medium"/>
                <a:cs typeface="Maven Pro Medium"/>
                <a:sym typeface="Maven Pro Medium"/>
              </a:defRPr>
            </a:lvl1pPr>
          </a:lstStyle>
          <a:p>
            <a:pPr algn="ctr"/>
            <a:r>
              <a:rPr lang="zh-CN" sz="2800">
                <a:solidFill>
                  <a:schemeClr val="bg1"/>
                </a:solidFill>
                <a:latin typeface="微软雅黑" panose="020B0503020204020204" charset="-122"/>
                <a:ea typeface="微软雅黑" panose="020B0503020204020204" charset="-122"/>
                <a:cs typeface="微软雅黑" panose="020B0503020204020204" charset="-122"/>
              </a:rPr>
              <a:t>前端</a:t>
            </a:r>
          </a:p>
        </p:txBody>
      </p:sp>
      <p:sp>
        <p:nvSpPr>
          <p:cNvPr id="10"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5"/>
            </p:custDataLst>
          </p:nvPr>
        </p:nvSpPr>
        <p:spPr>
          <a:xfrm>
            <a:off x="4055745" y="915670"/>
            <a:ext cx="4080510" cy="429895"/>
          </a:xfrm>
          <a:prstGeom prst="rect">
            <a:avLst/>
          </a:prstGeom>
          <a:ln w="12700">
            <a:miter lim="400000"/>
          </a:ln>
        </p:spPr>
        <p:txBody>
          <a:bodyPr wrap="square" lIns="25400" tIns="25400" rIns="25400" bIns="25400">
            <a:spAutoFit/>
          </a:bodyPr>
          <a:lstStyle/>
          <a:p>
            <a:pPr algn="ctr">
              <a:lnSpc>
                <a:spcPct val="190000"/>
              </a:lnSpc>
              <a:spcAft>
                <a:spcPts val="450"/>
              </a:spcAft>
            </a:pPr>
            <a:r>
              <a:rPr lang="en-US" altLang="zh-CN" sz="1300" dirty="0">
                <a:ln w="0"/>
                <a:solidFill>
                  <a:schemeClr val="bg1">
                    <a:alpha val="70000"/>
                  </a:schemeClr>
                </a:solidFill>
                <a:effectLst/>
                <a:latin typeface="微软雅黑" panose="020B0503020204020204" charset="-122"/>
                <a:ea typeface="微软雅黑" panose="020B0503020204020204" charset="-122"/>
                <a:sym typeface="+mn-ea"/>
              </a:rPr>
              <a:t>Frontend</a:t>
            </a:r>
          </a:p>
        </p:txBody>
      </p:sp>
      <p:sp>
        <p:nvSpPr>
          <p:cNvPr id="2" name="PA-矩形 1"/>
          <p:cNvSpPr/>
          <p:nvPr>
            <p:custDataLst>
              <p:tags r:id="rId6"/>
            </p:custDataLst>
          </p:nvPr>
        </p:nvSpPr>
        <p:spPr>
          <a:xfrm>
            <a:off x="769620" y="1682750"/>
            <a:ext cx="5238115" cy="2152015"/>
          </a:xfrm>
          <a:prstGeom prst="rect">
            <a:avLst/>
          </a:prstGeom>
          <a:solidFill>
            <a:schemeClr val="tx1">
              <a:lumMod val="95000"/>
              <a:lumOff val="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PA-组合 12"/>
          <p:cNvGrpSpPr/>
          <p:nvPr>
            <p:custDataLst>
              <p:tags r:id="rId7"/>
            </p:custDataLst>
          </p:nvPr>
        </p:nvGrpSpPr>
        <p:grpSpPr>
          <a:xfrm>
            <a:off x="1125220" y="4821555"/>
            <a:ext cx="698500" cy="650875"/>
            <a:chOff x="7320" y="3276"/>
            <a:chExt cx="4560" cy="4248"/>
          </a:xfrm>
        </p:grpSpPr>
        <p:sp>
          <p:nvSpPr>
            <p:cNvPr id="9" name="PA-任意多边形 6"/>
            <p:cNvSpPr>
              <a:spLocks noEditPoints="1"/>
            </p:cNvSpPr>
            <p:nvPr>
              <p:custDataLst>
                <p:tags r:id="rId35"/>
              </p:custDataLst>
            </p:nvPr>
          </p:nvSpPr>
          <p:spPr bwMode="auto">
            <a:xfrm>
              <a:off x="7320" y="3276"/>
              <a:ext cx="3730" cy="3937"/>
            </a:xfrm>
            <a:custGeom>
              <a:avLst/>
              <a:gdLst>
                <a:gd name="T0" fmla="*/ 273 w 2457"/>
                <a:gd name="T1" fmla="*/ 273 h 2595"/>
                <a:gd name="T2" fmla="*/ 273 w 2457"/>
                <a:gd name="T3" fmla="*/ 2321 h 2595"/>
                <a:gd name="T4" fmla="*/ 1228 w 2457"/>
                <a:gd name="T5" fmla="*/ 2321 h 2595"/>
                <a:gd name="T6" fmla="*/ 1228 w 2457"/>
                <a:gd name="T7" fmla="*/ 2595 h 2595"/>
                <a:gd name="T8" fmla="*/ 136 w 2457"/>
                <a:gd name="T9" fmla="*/ 2595 h 2595"/>
                <a:gd name="T10" fmla="*/ 0 w 2457"/>
                <a:gd name="T11" fmla="*/ 2458 h 2595"/>
                <a:gd name="T12" fmla="*/ 0 w 2457"/>
                <a:gd name="T13" fmla="*/ 137 h 2595"/>
                <a:gd name="T14" fmla="*/ 136 w 2457"/>
                <a:gd name="T15" fmla="*/ 0 h 2595"/>
                <a:gd name="T16" fmla="*/ 2321 w 2457"/>
                <a:gd name="T17" fmla="*/ 0 h 2595"/>
                <a:gd name="T18" fmla="*/ 2457 w 2457"/>
                <a:gd name="T19" fmla="*/ 137 h 2595"/>
                <a:gd name="T20" fmla="*/ 2457 w 2457"/>
                <a:gd name="T21" fmla="*/ 1161 h 2595"/>
                <a:gd name="T22" fmla="*/ 2184 w 2457"/>
                <a:gd name="T23" fmla="*/ 1161 h 2595"/>
                <a:gd name="T24" fmla="*/ 2184 w 2457"/>
                <a:gd name="T25" fmla="*/ 273 h 2595"/>
                <a:gd name="T26" fmla="*/ 273 w 2457"/>
                <a:gd name="T27" fmla="*/ 273 h 2595"/>
                <a:gd name="T28" fmla="*/ 546 w 2457"/>
                <a:gd name="T29" fmla="*/ 820 h 2595"/>
                <a:gd name="T30" fmla="*/ 546 w 2457"/>
                <a:gd name="T31" fmla="*/ 547 h 2595"/>
                <a:gd name="T32" fmla="*/ 1911 w 2457"/>
                <a:gd name="T33" fmla="*/ 547 h 2595"/>
                <a:gd name="T34" fmla="*/ 1911 w 2457"/>
                <a:gd name="T35" fmla="*/ 820 h 2595"/>
                <a:gd name="T36" fmla="*/ 546 w 2457"/>
                <a:gd name="T37" fmla="*/ 820 h 2595"/>
                <a:gd name="T38" fmla="*/ 546 w 2457"/>
                <a:gd name="T39" fmla="*/ 1366 h 2595"/>
                <a:gd name="T40" fmla="*/ 546 w 2457"/>
                <a:gd name="T41" fmla="*/ 1093 h 2595"/>
                <a:gd name="T42" fmla="*/ 1433 w 2457"/>
                <a:gd name="T43" fmla="*/ 1093 h 2595"/>
                <a:gd name="T44" fmla="*/ 1433 w 2457"/>
                <a:gd name="T45" fmla="*/ 1366 h 2595"/>
                <a:gd name="T46" fmla="*/ 546 w 2457"/>
                <a:gd name="T47" fmla="*/ 1366 h 2595"/>
                <a:gd name="T48" fmla="*/ 546 w 2457"/>
                <a:gd name="T49" fmla="*/ 1366 h 2595"/>
                <a:gd name="T50" fmla="*/ 546 w 2457"/>
                <a:gd name="T51" fmla="*/ 1366 h 2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57" h="2595">
                  <a:moveTo>
                    <a:pt x="273" y="273"/>
                  </a:moveTo>
                  <a:cubicBezTo>
                    <a:pt x="273" y="2321"/>
                    <a:pt x="273" y="2321"/>
                    <a:pt x="273" y="2321"/>
                  </a:cubicBezTo>
                  <a:cubicBezTo>
                    <a:pt x="1228" y="2321"/>
                    <a:pt x="1228" y="2321"/>
                    <a:pt x="1228" y="2321"/>
                  </a:cubicBezTo>
                  <a:cubicBezTo>
                    <a:pt x="1228" y="2595"/>
                    <a:pt x="1228" y="2595"/>
                    <a:pt x="1228" y="2595"/>
                  </a:cubicBezTo>
                  <a:cubicBezTo>
                    <a:pt x="136" y="2595"/>
                    <a:pt x="136" y="2595"/>
                    <a:pt x="136" y="2595"/>
                  </a:cubicBezTo>
                  <a:cubicBezTo>
                    <a:pt x="61" y="2595"/>
                    <a:pt x="0" y="2533"/>
                    <a:pt x="0" y="2458"/>
                  </a:cubicBezTo>
                  <a:cubicBezTo>
                    <a:pt x="0" y="137"/>
                    <a:pt x="0" y="137"/>
                    <a:pt x="0" y="137"/>
                  </a:cubicBezTo>
                  <a:cubicBezTo>
                    <a:pt x="0" y="62"/>
                    <a:pt x="61" y="0"/>
                    <a:pt x="136" y="0"/>
                  </a:cubicBezTo>
                  <a:cubicBezTo>
                    <a:pt x="2321" y="0"/>
                    <a:pt x="2321" y="0"/>
                    <a:pt x="2321" y="0"/>
                  </a:cubicBezTo>
                  <a:cubicBezTo>
                    <a:pt x="2396" y="0"/>
                    <a:pt x="2457" y="62"/>
                    <a:pt x="2457" y="137"/>
                  </a:cubicBezTo>
                  <a:cubicBezTo>
                    <a:pt x="2457" y="1161"/>
                    <a:pt x="2457" y="1161"/>
                    <a:pt x="2457" y="1161"/>
                  </a:cubicBezTo>
                  <a:cubicBezTo>
                    <a:pt x="2184" y="1161"/>
                    <a:pt x="2184" y="1161"/>
                    <a:pt x="2184" y="1161"/>
                  </a:cubicBezTo>
                  <a:cubicBezTo>
                    <a:pt x="2184" y="273"/>
                    <a:pt x="2184" y="273"/>
                    <a:pt x="2184" y="273"/>
                  </a:cubicBezTo>
                  <a:lnTo>
                    <a:pt x="273" y="273"/>
                  </a:lnTo>
                  <a:close/>
                  <a:moveTo>
                    <a:pt x="546" y="820"/>
                  </a:moveTo>
                  <a:cubicBezTo>
                    <a:pt x="546" y="547"/>
                    <a:pt x="546" y="547"/>
                    <a:pt x="546" y="547"/>
                  </a:cubicBezTo>
                  <a:cubicBezTo>
                    <a:pt x="1911" y="547"/>
                    <a:pt x="1911" y="547"/>
                    <a:pt x="1911" y="547"/>
                  </a:cubicBezTo>
                  <a:cubicBezTo>
                    <a:pt x="1911" y="820"/>
                    <a:pt x="1911" y="820"/>
                    <a:pt x="1911" y="820"/>
                  </a:cubicBezTo>
                  <a:lnTo>
                    <a:pt x="546" y="820"/>
                  </a:lnTo>
                  <a:close/>
                  <a:moveTo>
                    <a:pt x="546" y="1366"/>
                  </a:moveTo>
                  <a:cubicBezTo>
                    <a:pt x="546" y="1093"/>
                    <a:pt x="546" y="1093"/>
                    <a:pt x="546" y="1093"/>
                  </a:cubicBezTo>
                  <a:cubicBezTo>
                    <a:pt x="1433" y="1093"/>
                    <a:pt x="1433" y="1093"/>
                    <a:pt x="1433" y="1093"/>
                  </a:cubicBezTo>
                  <a:cubicBezTo>
                    <a:pt x="1433" y="1366"/>
                    <a:pt x="1433" y="1366"/>
                    <a:pt x="1433" y="1366"/>
                  </a:cubicBezTo>
                  <a:lnTo>
                    <a:pt x="546" y="1366"/>
                  </a:lnTo>
                  <a:close/>
                  <a:moveTo>
                    <a:pt x="546" y="1366"/>
                  </a:moveTo>
                  <a:cubicBezTo>
                    <a:pt x="546" y="1366"/>
                    <a:pt x="546" y="1366"/>
                    <a:pt x="546" y="1366"/>
                  </a:cubicBezTo>
                </a:path>
              </a:pathLst>
            </a:custGeom>
            <a:solidFill>
              <a:srgbClr val="20B0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PA-任意多边形 7"/>
            <p:cNvSpPr>
              <a:spLocks noEditPoints="1"/>
            </p:cNvSpPr>
            <p:nvPr>
              <p:custDataLst>
                <p:tags r:id="rId36"/>
              </p:custDataLst>
            </p:nvPr>
          </p:nvSpPr>
          <p:spPr bwMode="auto">
            <a:xfrm>
              <a:off x="9600" y="5244"/>
              <a:ext cx="2280" cy="2280"/>
            </a:xfrm>
            <a:custGeom>
              <a:avLst/>
              <a:gdLst>
                <a:gd name="T0" fmla="*/ 664 w 912"/>
                <a:gd name="T1" fmla="*/ 87 h 912"/>
                <a:gd name="T2" fmla="*/ 664 w 912"/>
                <a:gd name="T3" fmla="*/ 370 h 912"/>
                <a:gd name="T4" fmla="*/ 456 w 912"/>
                <a:gd name="T5" fmla="*/ 456 h 912"/>
                <a:gd name="T6" fmla="*/ 249 w 912"/>
                <a:gd name="T7" fmla="*/ 370 h 912"/>
                <a:gd name="T8" fmla="*/ 249 w 912"/>
                <a:gd name="T9" fmla="*/ 87 h 912"/>
                <a:gd name="T10" fmla="*/ 456 w 912"/>
                <a:gd name="T11" fmla="*/ 0 h 912"/>
                <a:gd name="T12" fmla="*/ 664 w 912"/>
                <a:gd name="T13" fmla="*/ 87 h 912"/>
                <a:gd name="T14" fmla="*/ 0 w 912"/>
                <a:gd name="T15" fmla="*/ 543 h 912"/>
                <a:gd name="T16" fmla="*/ 207 w 912"/>
                <a:gd name="T17" fmla="*/ 456 h 912"/>
                <a:gd name="T18" fmla="*/ 415 w 912"/>
                <a:gd name="T19" fmla="*/ 543 h 912"/>
                <a:gd name="T20" fmla="*/ 415 w 912"/>
                <a:gd name="T21" fmla="*/ 826 h 912"/>
                <a:gd name="T22" fmla="*/ 207 w 912"/>
                <a:gd name="T23" fmla="*/ 912 h 912"/>
                <a:gd name="T24" fmla="*/ 0 w 912"/>
                <a:gd name="T25" fmla="*/ 826 h 912"/>
                <a:gd name="T26" fmla="*/ 0 w 912"/>
                <a:gd name="T27" fmla="*/ 543 h 912"/>
                <a:gd name="T28" fmla="*/ 705 w 912"/>
                <a:gd name="T29" fmla="*/ 456 h 912"/>
                <a:gd name="T30" fmla="*/ 912 w 912"/>
                <a:gd name="T31" fmla="*/ 543 h 912"/>
                <a:gd name="T32" fmla="*/ 912 w 912"/>
                <a:gd name="T33" fmla="*/ 826 h 912"/>
                <a:gd name="T34" fmla="*/ 705 w 912"/>
                <a:gd name="T35" fmla="*/ 912 h 912"/>
                <a:gd name="T36" fmla="*/ 498 w 912"/>
                <a:gd name="T37" fmla="*/ 826 h 912"/>
                <a:gd name="T38" fmla="*/ 498 w 912"/>
                <a:gd name="T39" fmla="*/ 543 h 912"/>
                <a:gd name="T40" fmla="*/ 705 w 912"/>
                <a:gd name="T41" fmla="*/ 456 h 912"/>
                <a:gd name="T42" fmla="*/ 705 w 912"/>
                <a:gd name="T43" fmla="*/ 456 h 912"/>
                <a:gd name="T44" fmla="*/ 705 w 912"/>
                <a:gd name="T45" fmla="*/ 456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2" h="912">
                  <a:moveTo>
                    <a:pt x="664" y="87"/>
                  </a:moveTo>
                  <a:lnTo>
                    <a:pt x="664" y="370"/>
                  </a:lnTo>
                  <a:lnTo>
                    <a:pt x="456" y="456"/>
                  </a:lnTo>
                  <a:lnTo>
                    <a:pt x="249" y="370"/>
                  </a:lnTo>
                  <a:lnTo>
                    <a:pt x="249" y="87"/>
                  </a:lnTo>
                  <a:lnTo>
                    <a:pt x="456" y="0"/>
                  </a:lnTo>
                  <a:lnTo>
                    <a:pt x="664" y="87"/>
                  </a:lnTo>
                  <a:close/>
                  <a:moveTo>
                    <a:pt x="0" y="543"/>
                  </a:moveTo>
                  <a:lnTo>
                    <a:pt x="207" y="456"/>
                  </a:lnTo>
                  <a:lnTo>
                    <a:pt x="415" y="543"/>
                  </a:lnTo>
                  <a:lnTo>
                    <a:pt x="415" y="826"/>
                  </a:lnTo>
                  <a:lnTo>
                    <a:pt x="207" y="912"/>
                  </a:lnTo>
                  <a:lnTo>
                    <a:pt x="0" y="826"/>
                  </a:lnTo>
                  <a:lnTo>
                    <a:pt x="0" y="543"/>
                  </a:lnTo>
                  <a:close/>
                  <a:moveTo>
                    <a:pt x="705" y="456"/>
                  </a:moveTo>
                  <a:lnTo>
                    <a:pt x="912" y="543"/>
                  </a:lnTo>
                  <a:lnTo>
                    <a:pt x="912" y="826"/>
                  </a:lnTo>
                  <a:lnTo>
                    <a:pt x="705" y="912"/>
                  </a:lnTo>
                  <a:lnTo>
                    <a:pt x="498" y="826"/>
                  </a:lnTo>
                  <a:lnTo>
                    <a:pt x="498" y="543"/>
                  </a:lnTo>
                  <a:lnTo>
                    <a:pt x="705" y="456"/>
                  </a:lnTo>
                  <a:close/>
                  <a:moveTo>
                    <a:pt x="705" y="456"/>
                  </a:moveTo>
                  <a:lnTo>
                    <a:pt x="705" y="456"/>
                  </a:lnTo>
                  <a:close/>
                </a:path>
              </a:pathLst>
            </a:custGeom>
            <a:solidFill>
              <a:srgbClr val="8BB3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4" name="PA-Titletextslide "/>
          <p:cNvSpPr txBox="1"/>
          <p:nvPr>
            <p:custDataLst>
              <p:tags r:id="rId8"/>
            </p:custDataLst>
          </p:nvPr>
        </p:nvSpPr>
        <p:spPr>
          <a:xfrm>
            <a:off x="2200910" y="2131060"/>
            <a:ext cx="3602355" cy="419735"/>
          </a:xfrm>
          <a:prstGeom prst="rect">
            <a:avLst/>
          </a:prstGeom>
          <a:ln w="12700">
            <a:miter lim="400000"/>
          </a:ln>
        </p:spPr>
        <p:txBody>
          <a:bodyPr wrap="square" lIns="25400" tIns="25400" rIns="25400" bIns="25400" anchor="ctr">
            <a:spAutoFit/>
          </a:bodyPr>
          <a:lstStyle>
            <a:lvl1pPr algn="l">
              <a:defRPr sz="8000" b="0">
                <a:solidFill>
                  <a:srgbClr val="FFFFFF"/>
                </a:solidFill>
                <a:latin typeface="Maven Pro Medium"/>
                <a:ea typeface="Maven Pro Medium"/>
                <a:cs typeface="Maven Pro Medium"/>
                <a:sym typeface="Maven Pro Medium"/>
              </a:defRPr>
            </a:lvl1pPr>
          </a:lstStyle>
          <a:p>
            <a:r>
              <a:rPr lang="zh-CN" sz="2400">
                <a:latin typeface="微软雅黑" panose="020B0503020204020204" charset="-122"/>
                <a:ea typeface="微软雅黑" panose="020B0503020204020204" charset="-122"/>
                <a:cs typeface="微软雅黑" panose="020B0503020204020204" charset="-122"/>
              </a:rPr>
              <a:t>题目浏览与展示</a:t>
            </a:r>
          </a:p>
        </p:txBody>
      </p:sp>
      <p:grpSp>
        <p:nvGrpSpPr>
          <p:cNvPr id="8" name="PA-组合 7"/>
          <p:cNvGrpSpPr/>
          <p:nvPr>
            <p:custDataLst>
              <p:tags r:id="rId9"/>
            </p:custDataLst>
          </p:nvPr>
        </p:nvGrpSpPr>
        <p:grpSpPr>
          <a:xfrm>
            <a:off x="2200910" y="4458970"/>
            <a:ext cx="3605530" cy="814070"/>
            <a:chOff x="2928" y="3300"/>
            <a:chExt cx="5678" cy="1282"/>
          </a:xfrm>
        </p:grpSpPr>
        <p:sp>
          <p:nvSpPr>
            <p:cNvPr id="16" name="PA-Titletextslide "/>
            <p:cNvSpPr txBox="1"/>
            <p:nvPr>
              <p:custDataLst>
                <p:tags r:id="rId33"/>
              </p:custDataLst>
            </p:nvPr>
          </p:nvSpPr>
          <p:spPr>
            <a:xfrm>
              <a:off x="2928" y="3300"/>
              <a:ext cx="5673" cy="661"/>
            </a:xfrm>
            <a:prstGeom prst="rect">
              <a:avLst/>
            </a:prstGeom>
            <a:ln w="12700">
              <a:miter lim="400000"/>
            </a:ln>
          </p:spPr>
          <p:txBody>
            <a:bodyPr wrap="square" lIns="25400" tIns="25400" rIns="25400" bIns="25400" anchor="ctr">
              <a:spAutoFit/>
            </a:bodyPr>
            <a:lstStyle>
              <a:lvl1pPr algn="l">
                <a:defRPr sz="8000" b="0">
                  <a:solidFill>
                    <a:srgbClr val="FFFFFF"/>
                  </a:solidFill>
                  <a:latin typeface="Maven Pro Medium"/>
                  <a:ea typeface="Maven Pro Medium"/>
                  <a:cs typeface="Maven Pro Medium"/>
                  <a:sym typeface="Maven Pro Medium"/>
                </a:defRPr>
              </a:lvl1pPr>
            </a:lstStyle>
            <a:p>
              <a:r>
                <a:rPr lang="zh-CN" sz="2400">
                  <a:latin typeface="微软雅黑" panose="020B0503020204020204" charset="-122"/>
                  <a:ea typeface="微软雅黑" panose="020B0503020204020204" charset="-122"/>
                  <a:cs typeface="微软雅黑" panose="020B0503020204020204" charset="-122"/>
                </a:rPr>
                <a:t>用户注册与登录</a:t>
              </a:r>
            </a:p>
          </p:txBody>
        </p:sp>
        <p:sp>
          <p:nvSpPr>
            <p:cNvPr id="17"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34"/>
              </p:custDataLst>
            </p:nvPr>
          </p:nvSpPr>
          <p:spPr>
            <a:xfrm>
              <a:off x="2928" y="4154"/>
              <a:ext cx="5678" cy="428"/>
            </a:xfrm>
            <a:prstGeom prst="rect">
              <a:avLst/>
            </a:prstGeom>
            <a:ln w="12700">
              <a:miter lim="400000"/>
            </a:ln>
          </p:spPr>
          <p:txBody>
            <a:bodyPr wrap="square" lIns="25400" tIns="25400" rIns="25400" bIns="25400">
              <a:spAutoFit/>
            </a:bodyPr>
            <a:lstStyle/>
            <a:p>
              <a:pPr algn="l">
                <a:lnSpc>
                  <a:spcPct val="120000"/>
                </a:lnSpc>
                <a:spcBef>
                  <a:spcPts val="2000"/>
                </a:spcBef>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lang="zh-CN" sz="1200">
                  <a:latin typeface="微软雅黑" panose="020B0503020204020204" charset="-122"/>
                  <a:ea typeface="微软雅黑" panose="020B0503020204020204" charset="-122"/>
                  <a:cs typeface="微软雅黑" panose="020B0503020204020204" charset="-122"/>
                </a:rPr>
                <a:t>注册与登录界面、个人信息展示界面</a:t>
              </a:r>
            </a:p>
          </p:txBody>
        </p:sp>
      </p:grpSp>
      <p:grpSp>
        <p:nvGrpSpPr>
          <p:cNvPr id="31" name="PA-组合 30"/>
          <p:cNvGrpSpPr/>
          <p:nvPr>
            <p:custDataLst>
              <p:tags r:id="rId10"/>
            </p:custDataLst>
          </p:nvPr>
        </p:nvGrpSpPr>
        <p:grpSpPr>
          <a:xfrm>
            <a:off x="6542405" y="2435860"/>
            <a:ext cx="737870" cy="640080"/>
            <a:chOff x="5166" y="1564"/>
            <a:chExt cx="9068" cy="7862"/>
          </a:xfrm>
        </p:grpSpPr>
        <p:sp>
          <p:nvSpPr>
            <p:cNvPr id="27" name="PA-AutoShape 11"/>
            <p:cNvSpPr>
              <a:spLocks noChangeAspect="1" noChangeArrowheads="1" noTextEdit="1"/>
            </p:cNvSpPr>
            <p:nvPr>
              <p:custDataLst>
                <p:tags r:id="rId29"/>
              </p:custDataLst>
            </p:nvPr>
          </p:nvSpPr>
          <p:spPr bwMode="auto">
            <a:xfrm>
              <a:off x="5166" y="1564"/>
              <a:ext cx="8868" cy="7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 name="PA-任意多边形 13"/>
            <p:cNvSpPr>
              <a:spLocks noEditPoints="1"/>
            </p:cNvSpPr>
            <p:nvPr>
              <p:custDataLst>
                <p:tags r:id="rId30"/>
              </p:custDataLst>
            </p:nvPr>
          </p:nvSpPr>
          <p:spPr bwMode="auto">
            <a:xfrm>
              <a:off x="5166" y="2776"/>
              <a:ext cx="8868" cy="6451"/>
            </a:xfrm>
            <a:custGeom>
              <a:avLst/>
              <a:gdLst>
                <a:gd name="T0" fmla="*/ 6449 w 7094"/>
                <a:gd name="T1" fmla="*/ 4516 h 5161"/>
                <a:gd name="T2" fmla="*/ 6449 w 7094"/>
                <a:gd name="T3" fmla="*/ 1774 h 5161"/>
                <a:gd name="T4" fmla="*/ 5804 w 7094"/>
                <a:gd name="T5" fmla="*/ 1774 h 5161"/>
                <a:gd name="T6" fmla="*/ 5804 w 7094"/>
                <a:gd name="T7" fmla="*/ 4516 h 5161"/>
                <a:gd name="T8" fmla="*/ 5159 w 7094"/>
                <a:gd name="T9" fmla="*/ 4516 h 5161"/>
                <a:gd name="T10" fmla="*/ 5159 w 7094"/>
                <a:gd name="T11" fmla="*/ 2258 h 5161"/>
                <a:gd name="T12" fmla="*/ 4514 w 7094"/>
                <a:gd name="T13" fmla="*/ 2258 h 5161"/>
                <a:gd name="T14" fmla="*/ 4514 w 7094"/>
                <a:gd name="T15" fmla="*/ 4516 h 5161"/>
                <a:gd name="T16" fmla="*/ 3870 w 7094"/>
                <a:gd name="T17" fmla="*/ 4516 h 5161"/>
                <a:gd name="T18" fmla="*/ 3870 w 7094"/>
                <a:gd name="T19" fmla="*/ 1129 h 5161"/>
                <a:gd name="T20" fmla="*/ 3225 w 7094"/>
                <a:gd name="T21" fmla="*/ 1129 h 5161"/>
                <a:gd name="T22" fmla="*/ 3225 w 7094"/>
                <a:gd name="T23" fmla="*/ 4516 h 5161"/>
                <a:gd name="T24" fmla="*/ 2580 w 7094"/>
                <a:gd name="T25" fmla="*/ 4516 h 5161"/>
                <a:gd name="T26" fmla="*/ 2580 w 7094"/>
                <a:gd name="T27" fmla="*/ 0 h 5161"/>
                <a:gd name="T28" fmla="*/ 1935 w 7094"/>
                <a:gd name="T29" fmla="*/ 0 h 5161"/>
                <a:gd name="T30" fmla="*/ 1935 w 7094"/>
                <a:gd name="T31" fmla="*/ 4516 h 5161"/>
                <a:gd name="T32" fmla="*/ 1290 w 7094"/>
                <a:gd name="T33" fmla="*/ 4516 h 5161"/>
                <a:gd name="T34" fmla="*/ 1290 w 7094"/>
                <a:gd name="T35" fmla="*/ 2258 h 5161"/>
                <a:gd name="T36" fmla="*/ 645 w 7094"/>
                <a:gd name="T37" fmla="*/ 2258 h 5161"/>
                <a:gd name="T38" fmla="*/ 645 w 7094"/>
                <a:gd name="T39" fmla="*/ 4516 h 5161"/>
                <a:gd name="T40" fmla="*/ 0 w 7094"/>
                <a:gd name="T41" fmla="*/ 4516 h 5161"/>
                <a:gd name="T42" fmla="*/ 0 w 7094"/>
                <a:gd name="T43" fmla="*/ 5161 h 5161"/>
                <a:gd name="T44" fmla="*/ 7094 w 7094"/>
                <a:gd name="T45" fmla="*/ 5161 h 5161"/>
                <a:gd name="T46" fmla="*/ 7094 w 7094"/>
                <a:gd name="T47" fmla="*/ 4516 h 5161"/>
                <a:gd name="T48" fmla="*/ 6449 w 7094"/>
                <a:gd name="T49" fmla="*/ 4516 h 5161"/>
                <a:gd name="T50" fmla="*/ 6449 w 7094"/>
                <a:gd name="T51" fmla="*/ 4516 h 5161"/>
                <a:gd name="T52" fmla="*/ 6449 w 7094"/>
                <a:gd name="T53" fmla="*/ 4516 h 5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94" h="5161">
                  <a:moveTo>
                    <a:pt x="6449" y="4516"/>
                  </a:moveTo>
                  <a:lnTo>
                    <a:pt x="6449" y="1774"/>
                  </a:lnTo>
                  <a:lnTo>
                    <a:pt x="5804" y="1774"/>
                  </a:lnTo>
                  <a:lnTo>
                    <a:pt x="5804" y="4516"/>
                  </a:lnTo>
                  <a:lnTo>
                    <a:pt x="5159" y="4516"/>
                  </a:lnTo>
                  <a:lnTo>
                    <a:pt x="5159" y="2258"/>
                  </a:lnTo>
                  <a:lnTo>
                    <a:pt x="4514" y="2258"/>
                  </a:lnTo>
                  <a:lnTo>
                    <a:pt x="4514" y="4516"/>
                  </a:lnTo>
                  <a:lnTo>
                    <a:pt x="3870" y="4516"/>
                  </a:lnTo>
                  <a:lnTo>
                    <a:pt x="3870" y="1129"/>
                  </a:lnTo>
                  <a:lnTo>
                    <a:pt x="3225" y="1129"/>
                  </a:lnTo>
                  <a:lnTo>
                    <a:pt x="3225" y="4516"/>
                  </a:lnTo>
                  <a:lnTo>
                    <a:pt x="2580" y="4516"/>
                  </a:lnTo>
                  <a:lnTo>
                    <a:pt x="2580" y="0"/>
                  </a:lnTo>
                  <a:lnTo>
                    <a:pt x="1935" y="0"/>
                  </a:lnTo>
                  <a:lnTo>
                    <a:pt x="1935" y="4516"/>
                  </a:lnTo>
                  <a:lnTo>
                    <a:pt x="1290" y="4516"/>
                  </a:lnTo>
                  <a:lnTo>
                    <a:pt x="1290" y="2258"/>
                  </a:lnTo>
                  <a:lnTo>
                    <a:pt x="645" y="2258"/>
                  </a:lnTo>
                  <a:lnTo>
                    <a:pt x="645" y="4516"/>
                  </a:lnTo>
                  <a:lnTo>
                    <a:pt x="0" y="4516"/>
                  </a:lnTo>
                  <a:lnTo>
                    <a:pt x="0" y="5161"/>
                  </a:lnTo>
                  <a:lnTo>
                    <a:pt x="7094" y="5161"/>
                  </a:lnTo>
                  <a:lnTo>
                    <a:pt x="7094" y="4516"/>
                  </a:lnTo>
                  <a:lnTo>
                    <a:pt x="6449" y="4516"/>
                  </a:lnTo>
                  <a:close/>
                  <a:moveTo>
                    <a:pt x="6449" y="4516"/>
                  </a:moveTo>
                  <a:lnTo>
                    <a:pt x="6449" y="4516"/>
                  </a:lnTo>
                  <a:close/>
                </a:path>
              </a:pathLst>
            </a:custGeom>
            <a:solidFill>
              <a:srgbClr val="20B0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9" name="PA-任意多边形 14"/>
            <p:cNvSpPr>
              <a:spLocks noEditPoints="1"/>
            </p:cNvSpPr>
            <p:nvPr>
              <p:custDataLst>
                <p:tags r:id="rId31"/>
              </p:custDataLst>
            </p:nvPr>
          </p:nvSpPr>
          <p:spPr bwMode="auto">
            <a:xfrm>
              <a:off x="5366" y="2976"/>
              <a:ext cx="8868" cy="6451"/>
            </a:xfrm>
            <a:custGeom>
              <a:avLst/>
              <a:gdLst>
                <a:gd name="T0" fmla="*/ 6449 w 7094"/>
                <a:gd name="T1" fmla="*/ 4516 h 5161"/>
                <a:gd name="T2" fmla="*/ 6449 w 7094"/>
                <a:gd name="T3" fmla="*/ 1774 h 5161"/>
                <a:gd name="T4" fmla="*/ 5804 w 7094"/>
                <a:gd name="T5" fmla="*/ 1774 h 5161"/>
                <a:gd name="T6" fmla="*/ 5804 w 7094"/>
                <a:gd name="T7" fmla="*/ 4516 h 5161"/>
                <a:gd name="T8" fmla="*/ 5159 w 7094"/>
                <a:gd name="T9" fmla="*/ 4516 h 5161"/>
                <a:gd name="T10" fmla="*/ 5159 w 7094"/>
                <a:gd name="T11" fmla="*/ 2258 h 5161"/>
                <a:gd name="T12" fmla="*/ 4514 w 7094"/>
                <a:gd name="T13" fmla="*/ 2258 h 5161"/>
                <a:gd name="T14" fmla="*/ 4514 w 7094"/>
                <a:gd name="T15" fmla="*/ 4516 h 5161"/>
                <a:gd name="T16" fmla="*/ 3870 w 7094"/>
                <a:gd name="T17" fmla="*/ 4516 h 5161"/>
                <a:gd name="T18" fmla="*/ 3870 w 7094"/>
                <a:gd name="T19" fmla="*/ 1129 h 5161"/>
                <a:gd name="T20" fmla="*/ 3225 w 7094"/>
                <a:gd name="T21" fmla="*/ 1129 h 5161"/>
                <a:gd name="T22" fmla="*/ 3225 w 7094"/>
                <a:gd name="T23" fmla="*/ 4516 h 5161"/>
                <a:gd name="T24" fmla="*/ 2580 w 7094"/>
                <a:gd name="T25" fmla="*/ 4516 h 5161"/>
                <a:gd name="T26" fmla="*/ 2580 w 7094"/>
                <a:gd name="T27" fmla="*/ 0 h 5161"/>
                <a:gd name="T28" fmla="*/ 1935 w 7094"/>
                <a:gd name="T29" fmla="*/ 0 h 5161"/>
                <a:gd name="T30" fmla="*/ 1935 w 7094"/>
                <a:gd name="T31" fmla="*/ 4516 h 5161"/>
                <a:gd name="T32" fmla="*/ 1290 w 7094"/>
                <a:gd name="T33" fmla="*/ 4516 h 5161"/>
                <a:gd name="T34" fmla="*/ 1290 w 7094"/>
                <a:gd name="T35" fmla="*/ 2258 h 5161"/>
                <a:gd name="T36" fmla="*/ 645 w 7094"/>
                <a:gd name="T37" fmla="*/ 2258 h 5161"/>
                <a:gd name="T38" fmla="*/ 645 w 7094"/>
                <a:gd name="T39" fmla="*/ 4516 h 5161"/>
                <a:gd name="T40" fmla="*/ 0 w 7094"/>
                <a:gd name="T41" fmla="*/ 4516 h 5161"/>
                <a:gd name="T42" fmla="*/ 0 w 7094"/>
                <a:gd name="T43" fmla="*/ 5161 h 5161"/>
                <a:gd name="T44" fmla="*/ 7094 w 7094"/>
                <a:gd name="T45" fmla="*/ 5161 h 5161"/>
                <a:gd name="T46" fmla="*/ 7094 w 7094"/>
                <a:gd name="T47" fmla="*/ 4516 h 5161"/>
                <a:gd name="T48" fmla="*/ 6449 w 7094"/>
                <a:gd name="T49" fmla="*/ 4516 h 5161"/>
                <a:gd name="T50" fmla="*/ 6449 w 7094"/>
                <a:gd name="T51" fmla="*/ 4516 h 5161"/>
                <a:gd name="T52" fmla="*/ 6449 w 7094"/>
                <a:gd name="T53" fmla="*/ 4516 h 5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94" h="5161">
                  <a:moveTo>
                    <a:pt x="6449" y="4516"/>
                  </a:moveTo>
                  <a:lnTo>
                    <a:pt x="6449" y="1774"/>
                  </a:lnTo>
                  <a:lnTo>
                    <a:pt x="5804" y="1774"/>
                  </a:lnTo>
                  <a:lnTo>
                    <a:pt x="5804" y="4516"/>
                  </a:lnTo>
                  <a:lnTo>
                    <a:pt x="5159" y="4516"/>
                  </a:lnTo>
                  <a:lnTo>
                    <a:pt x="5159" y="2258"/>
                  </a:lnTo>
                  <a:lnTo>
                    <a:pt x="4514" y="2258"/>
                  </a:lnTo>
                  <a:lnTo>
                    <a:pt x="4514" y="4516"/>
                  </a:lnTo>
                  <a:lnTo>
                    <a:pt x="3870" y="4516"/>
                  </a:lnTo>
                  <a:lnTo>
                    <a:pt x="3870" y="1129"/>
                  </a:lnTo>
                  <a:lnTo>
                    <a:pt x="3225" y="1129"/>
                  </a:lnTo>
                  <a:lnTo>
                    <a:pt x="3225" y="4516"/>
                  </a:lnTo>
                  <a:lnTo>
                    <a:pt x="2580" y="4516"/>
                  </a:lnTo>
                  <a:lnTo>
                    <a:pt x="2580" y="0"/>
                  </a:lnTo>
                  <a:lnTo>
                    <a:pt x="1935" y="0"/>
                  </a:lnTo>
                  <a:lnTo>
                    <a:pt x="1935" y="4516"/>
                  </a:lnTo>
                  <a:lnTo>
                    <a:pt x="1290" y="4516"/>
                  </a:lnTo>
                  <a:lnTo>
                    <a:pt x="1290" y="2258"/>
                  </a:lnTo>
                  <a:lnTo>
                    <a:pt x="645" y="2258"/>
                  </a:lnTo>
                  <a:lnTo>
                    <a:pt x="645" y="4516"/>
                  </a:lnTo>
                  <a:lnTo>
                    <a:pt x="0" y="4516"/>
                  </a:lnTo>
                  <a:lnTo>
                    <a:pt x="0" y="5161"/>
                  </a:lnTo>
                  <a:lnTo>
                    <a:pt x="7094" y="5161"/>
                  </a:lnTo>
                  <a:lnTo>
                    <a:pt x="7094" y="4516"/>
                  </a:lnTo>
                  <a:lnTo>
                    <a:pt x="6449" y="4516"/>
                  </a:lnTo>
                  <a:moveTo>
                    <a:pt x="6449" y="4516"/>
                  </a:moveTo>
                  <a:lnTo>
                    <a:pt x="6449" y="45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 name="PA-任意多边形 15"/>
            <p:cNvSpPr>
              <a:spLocks noEditPoints="1"/>
            </p:cNvSpPr>
            <p:nvPr>
              <p:custDataLst>
                <p:tags r:id="rId32"/>
              </p:custDataLst>
            </p:nvPr>
          </p:nvSpPr>
          <p:spPr bwMode="auto">
            <a:xfrm>
              <a:off x="5951" y="1567"/>
              <a:ext cx="7276" cy="3630"/>
            </a:xfrm>
            <a:custGeom>
              <a:avLst/>
              <a:gdLst>
                <a:gd name="T0" fmla="*/ 143 w 2464"/>
                <a:gd name="T1" fmla="*/ 1229 h 1229"/>
                <a:gd name="T2" fmla="*/ 25 w 2464"/>
                <a:gd name="T3" fmla="*/ 1160 h 1229"/>
                <a:gd name="T4" fmla="*/ 25 w 2464"/>
                <a:gd name="T5" fmla="*/ 1024 h 1229"/>
                <a:gd name="T6" fmla="*/ 143 w 2464"/>
                <a:gd name="T7" fmla="*/ 955 h 1229"/>
                <a:gd name="T8" fmla="*/ 280 w 2464"/>
                <a:gd name="T9" fmla="*/ 1092 h 1229"/>
                <a:gd name="T10" fmla="*/ 143 w 2464"/>
                <a:gd name="T11" fmla="*/ 1229 h 1229"/>
                <a:gd name="T12" fmla="*/ 689 w 2464"/>
                <a:gd name="T13" fmla="*/ 273 h 1229"/>
                <a:gd name="T14" fmla="*/ 553 w 2464"/>
                <a:gd name="T15" fmla="*/ 136 h 1229"/>
                <a:gd name="T16" fmla="*/ 689 w 2464"/>
                <a:gd name="T17" fmla="*/ 0 h 1229"/>
                <a:gd name="T18" fmla="*/ 826 w 2464"/>
                <a:gd name="T19" fmla="*/ 136 h 1229"/>
                <a:gd name="T20" fmla="*/ 689 w 2464"/>
                <a:gd name="T21" fmla="*/ 273 h 1229"/>
                <a:gd name="T22" fmla="*/ 1235 w 2464"/>
                <a:gd name="T23" fmla="*/ 751 h 1229"/>
                <a:gd name="T24" fmla="*/ 1117 w 2464"/>
                <a:gd name="T25" fmla="*/ 682 h 1229"/>
                <a:gd name="T26" fmla="*/ 1117 w 2464"/>
                <a:gd name="T27" fmla="*/ 546 h 1229"/>
                <a:gd name="T28" fmla="*/ 1235 w 2464"/>
                <a:gd name="T29" fmla="*/ 478 h 1229"/>
                <a:gd name="T30" fmla="*/ 1372 w 2464"/>
                <a:gd name="T31" fmla="*/ 614 h 1229"/>
                <a:gd name="T32" fmla="*/ 1235 w 2464"/>
                <a:gd name="T33" fmla="*/ 751 h 1229"/>
                <a:gd name="T34" fmla="*/ 1782 w 2464"/>
                <a:gd name="T35" fmla="*/ 1229 h 1229"/>
                <a:gd name="T36" fmla="*/ 1663 w 2464"/>
                <a:gd name="T37" fmla="*/ 1160 h 1229"/>
                <a:gd name="T38" fmla="*/ 1663 w 2464"/>
                <a:gd name="T39" fmla="*/ 1024 h 1229"/>
                <a:gd name="T40" fmla="*/ 1782 w 2464"/>
                <a:gd name="T41" fmla="*/ 955 h 1229"/>
                <a:gd name="T42" fmla="*/ 1918 w 2464"/>
                <a:gd name="T43" fmla="*/ 1092 h 1229"/>
                <a:gd name="T44" fmla="*/ 1782 w 2464"/>
                <a:gd name="T45" fmla="*/ 1229 h 1229"/>
                <a:gd name="T46" fmla="*/ 2328 w 2464"/>
                <a:gd name="T47" fmla="*/ 1024 h 1229"/>
                <a:gd name="T48" fmla="*/ 2209 w 2464"/>
                <a:gd name="T49" fmla="*/ 955 h 1229"/>
                <a:gd name="T50" fmla="*/ 2209 w 2464"/>
                <a:gd name="T51" fmla="*/ 819 h 1229"/>
                <a:gd name="T52" fmla="*/ 2328 w 2464"/>
                <a:gd name="T53" fmla="*/ 751 h 1229"/>
                <a:gd name="T54" fmla="*/ 2464 w 2464"/>
                <a:gd name="T55" fmla="*/ 887 h 1229"/>
                <a:gd name="T56" fmla="*/ 2328 w 2464"/>
                <a:gd name="T57" fmla="*/ 1024 h 1229"/>
                <a:gd name="T58" fmla="*/ 2328 w 2464"/>
                <a:gd name="T59" fmla="*/ 1024 h 1229"/>
                <a:gd name="T60" fmla="*/ 2328 w 2464"/>
                <a:gd name="T61" fmla="*/ 1024 h 1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64" h="1229">
                  <a:moveTo>
                    <a:pt x="143" y="1229"/>
                  </a:moveTo>
                  <a:cubicBezTo>
                    <a:pt x="94" y="1229"/>
                    <a:pt x="49" y="1202"/>
                    <a:pt x="25" y="1160"/>
                  </a:cubicBezTo>
                  <a:cubicBezTo>
                    <a:pt x="0" y="1118"/>
                    <a:pt x="0" y="1066"/>
                    <a:pt x="25" y="1024"/>
                  </a:cubicBezTo>
                  <a:cubicBezTo>
                    <a:pt x="49" y="981"/>
                    <a:pt x="94" y="955"/>
                    <a:pt x="143" y="955"/>
                  </a:cubicBezTo>
                  <a:cubicBezTo>
                    <a:pt x="219" y="955"/>
                    <a:pt x="280" y="1017"/>
                    <a:pt x="280" y="1092"/>
                  </a:cubicBezTo>
                  <a:cubicBezTo>
                    <a:pt x="280" y="1167"/>
                    <a:pt x="219" y="1228"/>
                    <a:pt x="143" y="1229"/>
                  </a:cubicBezTo>
                  <a:close/>
                  <a:moveTo>
                    <a:pt x="689" y="273"/>
                  </a:moveTo>
                  <a:cubicBezTo>
                    <a:pt x="614" y="273"/>
                    <a:pt x="553" y="212"/>
                    <a:pt x="553" y="136"/>
                  </a:cubicBezTo>
                  <a:cubicBezTo>
                    <a:pt x="553" y="61"/>
                    <a:pt x="614" y="0"/>
                    <a:pt x="689" y="0"/>
                  </a:cubicBezTo>
                  <a:cubicBezTo>
                    <a:pt x="765" y="0"/>
                    <a:pt x="826" y="61"/>
                    <a:pt x="826" y="136"/>
                  </a:cubicBezTo>
                  <a:cubicBezTo>
                    <a:pt x="826" y="212"/>
                    <a:pt x="765" y="273"/>
                    <a:pt x="689" y="273"/>
                  </a:cubicBezTo>
                  <a:close/>
                  <a:moveTo>
                    <a:pt x="1235" y="751"/>
                  </a:moveTo>
                  <a:cubicBezTo>
                    <a:pt x="1187" y="751"/>
                    <a:pt x="1142" y="725"/>
                    <a:pt x="1117" y="682"/>
                  </a:cubicBezTo>
                  <a:cubicBezTo>
                    <a:pt x="1093" y="640"/>
                    <a:pt x="1093" y="588"/>
                    <a:pt x="1117" y="546"/>
                  </a:cubicBezTo>
                  <a:cubicBezTo>
                    <a:pt x="1142" y="504"/>
                    <a:pt x="1187" y="478"/>
                    <a:pt x="1235" y="478"/>
                  </a:cubicBezTo>
                  <a:cubicBezTo>
                    <a:pt x="1311" y="478"/>
                    <a:pt x="1372" y="539"/>
                    <a:pt x="1372" y="614"/>
                  </a:cubicBezTo>
                  <a:cubicBezTo>
                    <a:pt x="1372" y="690"/>
                    <a:pt x="1311" y="751"/>
                    <a:pt x="1235" y="751"/>
                  </a:cubicBezTo>
                  <a:close/>
                  <a:moveTo>
                    <a:pt x="1782" y="1229"/>
                  </a:moveTo>
                  <a:cubicBezTo>
                    <a:pt x="1733" y="1229"/>
                    <a:pt x="1688" y="1202"/>
                    <a:pt x="1663" y="1160"/>
                  </a:cubicBezTo>
                  <a:cubicBezTo>
                    <a:pt x="1639" y="1118"/>
                    <a:pt x="1639" y="1066"/>
                    <a:pt x="1663" y="1024"/>
                  </a:cubicBezTo>
                  <a:cubicBezTo>
                    <a:pt x="1688" y="981"/>
                    <a:pt x="1733" y="955"/>
                    <a:pt x="1782" y="955"/>
                  </a:cubicBezTo>
                  <a:cubicBezTo>
                    <a:pt x="1857" y="955"/>
                    <a:pt x="1918" y="1017"/>
                    <a:pt x="1918" y="1092"/>
                  </a:cubicBezTo>
                  <a:cubicBezTo>
                    <a:pt x="1918" y="1167"/>
                    <a:pt x="1857" y="1228"/>
                    <a:pt x="1782" y="1229"/>
                  </a:cubicBezTo>
                  <a:close/>
                  <a:moveTo>
                    <a:pt x="2328" y="1024"/>
                  </a:moveTo>
                  <a:cubicBezTo>
                    <a:pt x="2279" y="1024"/>
                    <a:pt x="2234" y="998"/>
                    <a:pt x="2209" y="955"/>
                  </a:cubicBezTo>
                  <a:cubicBezTo>
                    <a:pt x="2185" y="913"/>
                    <a:pt x="2185" y="861"/>
                    <a:pt x="2209" y="819"/>
                  </a:cubicBezTo>
                  <a:cubicBezTo>
                    <a:pt x="2234" y="777"/>
                    <a:pt x="2279" y="751"/>
                    <a:pt x="2328" y="751"/>
                  </a:cubicBezTo>
                  <a:cubicBezTo>
                    <a:pt x="2403" y="751"/>
                    <a:pt x="2464" y="812"/>
                    <a:pt x="2464" y="887"/>
                  </a:cubicBezTo>
                  <a:cubicBezTo>
                    <a:pt x="2464" y="963"/>
                    <a:pt x="2403" y="1024"/>
                    <a:pt x="2328" y="1024"/>
                  </a:cubicBezTo>
                  <a:close/>
                  <a:moveTo>
                    <a:pt x="2328" y="1024"/>
                  </a:moveTo>
                  <a:cubicBezTo>
                    <a:pt x="2328" y="1024"/>
                    <a:pt x="2328" y="1024"/>
                    <a:pt x="2328" y="1024"/>
                  </a:cubicBezTo>
                </a:path>
              </a:pathLst>
            </a:custGeom>
            <a:solidFill>
              <a:srgbClr val="8BB3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22" name="PA-组合 21"/>
          <p:cNvGrpSpPr/>
          <p:nvPr>
            <p:custDataLst>
              <p:tags r:id="rId11"/>
            </p:custDataLst>
          </p:nvPr>
        </p:nvGrpSpPr>
        <p:grpSpPr>
          <a:xfrm>
            <a:off x="7616825" y="2131060"/>
            <a:ext cx="3605530" cy="814070"/>
            <a:chOff x="2928" y="3300"/>
            <a:chExt cx="5678" cy="1282"/>
          </a:xfrm>
        </p:grpSpPr>
        <p:sp>
          <p:nvSpPr>
            <p:cNvPr id="23" name="PA-Titletextslide "/>
            <p:cNvSpPr txBox="1"/>
            <p:nvPr>
              <p:custDataLst>
                <p:tags r:id="rId27"/>
              </p:custDataLst>
            </p:nvPr>
          </p:nvSpPr>
          <p:spPr>
            <a:xfrm>
              <a:off x="2928" y="3300"/>
              <a:ext cx="5673" cy="661"/>
            </a:xfrm>
            <a:prstGeom prst="rect">
              <a:avLst/>
            </a:prstGeom>
            <a:ln w="12700">
              <a:miter lim="400000"/>
            </a:ln>
          </p:spPr>
          <p:txBody>
            <a:bodyPr wrap="square" lIns="25400" tIns="25400" rIns="25400" bIns="25400" anchor="ctr">
              <a:spAutoFit/>
            </a:bodyPr>
            <a:lstStyle>
              <a:lvl1pPr algn="l">
                <a:defRPr sz="8000" b="0">
                  <a:solidFill>
                    <a:srgbClr val="FFFFFF"/>
                  </a:solidFill>
                  <a:latin typeface="Maven Pro Medium"/>
                  <a:ea typeface="Maven Pro Medium"/>
                  <a:cs typeface="Maven Pro Medium"/>
                  <a:sym typeface="Maven Pro Medium"/>
                </a:defRPr>
              </a:lvl1pPr>
            </a:lstStyle>
            <a:p>
              <a:r>
                <a:rPr lang="zh-CN" sz="2400">
                  <a:latin typeface="微软雅黑" panose="020B0503020204020204" charset="-122"/>
                  <a:ea typeface="微软雅黑" panose="020B0503020204020204" charset="-122"/>
                  <a:cs typeface="微软雅黑" panose="020B0503020204020204" charset="-122"/>
                </a:rPr>
                <a:t>附件下载与答题</a:t>
              </a:r>
            </a:p>
          </p:txBody>
        </p:sp>
        <p:sp>
          <p:nvSpPr>
            <p:cNvPr id="24"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28"/>
              </p:custDataLst>
            </p:nvPr>
          </p:nvSpPr>
          <p:spPr>
            <a:xfrm>
              <a:off x="2928" y="4154"/>
              <a:ext cx="5678" cy="428"/>
            </a:xfrm>
            <a:prstGeom prst="rect">
              <a:avLst/>
            </a:prstGeom>
            <a:ln w="12700">
              <a:miter lim="400000"/>
            </a:ln>
          </p:spPr>
          <p:txBody>
            <a:bodyPr wrap="square" lIns="25400" tIns="25400" rIns="25400" bIns="25400">
              <a:spAutoFit/>
            </a:bodyPr>
            <a:lstStyle/>
            <a:p>
              <a:pPr algn="l">
                <a:lnSpc>
                  <a:spcPct val="120000"/>
                </a:lnSpc>
                <a:spcBef>
                  <a:spcPts val="2000"/>
                </a:spcBef>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lang="zh-CN" sz="1200">
                  <a:latin typeface="微软雅黑" panose="020B0503020204020204" charset="-122"/>
                  <a:ea typeface="微软雅黑" panose="020B0503020204020204" charset="-122"/>
                  <a:cs typeface="微软雅黑" panose="020B0503020204020204" charset="-122"/>
                </a:rPr>
                <a:t>提供附件下载链接、提交</a:t>
              </a:r>
              <a:r>
                <a:rPr lang="en-US" altLang="zh-CN" sz="1200">
                  <a:latin typeface="微软雅黑" panose="020B0503020204020204" charset="-122"/>
                  <a:ea typeface="微软雅黑" panose="020B0503020204020204" charset="-122"/>
                  <a:cs typeface="微软雅黑" panose="020B0503020204020204" charset="-122"/>
                </a:rPr>
                <a:t>flag</a:t>
              </a:r>
              <a:r>
                <a:rPr lang="zh-CN" altLang="en-US" sz="1200">
                  <a:latin typeface="微软雅黑" panose="020B0503020204020204" charset="-122"/>
                  <a:ea typeface="微软雅黑" panose="020B0503020204020204" charset="-122"/>
                  <a:cs typeface="微软雅黑" panose="020B0503020204020204" charset="-122"/>
                </a:rPr>
                <a:t>编辑框及按钮展示</a:t>
              </a:r>
            </a:p>
          </p:txBody>
        </p:sp>
      </p:grpSp>
      <p:sp>
        <p:nvSpPr>
          <p:cNvPr id="25" name="PA-矩形 24"/>
          <p:cNvSpPr/>
          <p:nvPr>
            <p:custDataLst>
              <p:tags r:id="rId12"/>
            </p:custDataLst>
          </p:nvPr>
        </p:nvSpPr>
        <p:spPr>
          <a:xfrm>
            <a:off x="6185535" y="4010660"/>
            <a:ext cx="5238115" cy="2152015"/>
          </a:xfrm>
          <a:prstGeom prst="rect">
            <a:avLst/>
          </a:prstGeom>
          <a:solidFill>
            <a:schemeClr val="tx1">
              <a:lumMod val="95000"/>
              <a:lumOff val="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PA-组合 25"/>
          <p:cNvGrpSpPr/>
          <p:nvPr>
            <p:custDataLst>
              <p:tags r:id="rId13"/>
            </p:custDataLst>
          </p:nvPr>
        </p:nvGrpSpPr>
        <p:grpSpPr>
          <a:xfrm>
            <a:off x="7616825" y="4458970"/>
            <a:ext cx="3605530" cy="814070"/>
            <a:chOff x="2928" y="3300"/>
            <a:chExt cx="5678" cy="1282"/>
          </a:xfrm>
        </p:grpSpPr>
        <p:sp>
          <p:nvSpPr>
            <p:cNvPr id="32" name="PA-Titletextslide "/>
            <p:cNvSpPr txBox="1"/>
            <p:nvPr>
              <p:custDataLst>
                <p:tags r:id="rId25"/>
              </p:custDataLst>
            </p:nvPr>
          </p:nvSpPr>
          <p:spPr>
            <a:xfrm>
              <a:off x="2928" y="3300"/>
              <a:ext cx="5673" cy="661"/>
            </a:xfrm>
            <a:prstGeom prst="rect">
              <a:avLst/>
            </a:prstGeom>
            <a:ln w="12700">
              <a:miter lim="400000"/>
            </a:ln>
          </p:spPr>
          <p:txBody>
            <a:bodyPr wrap="square" lIns="25400" tIns="25400" rIns="25400" bIns="25400" anchor="ctr">
              <a:spAutoFit/>
            </a:bodyPr>
            <a:lstStyle>
              <a:lvl1pPr algn="l">
                <a:defRPr sz="8000" b="0">
                  <a:solidFill>
                    <a:srgbClr val="FFFFFF"/>
                  </a:solidFill>
                  <a:latin typeface="Maven Pro Medium"/>
                  <a:ea typeface="Maven Pro Medium"/>
                  <a:cs typeface="Maven Pro Medium"/>
                  <a:sym typeface="Maven Pro Medium"/>
                </a:defRPr>
              </a:lvl1pPr>
            </a:lstStyle>
            <a:p>
              <a:r>
                <a:rPr lang="zh-CN" sz="2400">
                  <a:latin typeface="微软雅黑" panose="020B0503020204020204" charset="-122"/>
                  <a:ea typeface="微软雅黑" panose="020B0503020204020204" charset="-122"/>
                  <a:cs typeface="微软雅黑" panose="020B0503020204020204" charset="-122"/>
                </a:rPr>
                <a:t>战队创建与加入</a:t>
              </a:r>
            </a:p>
          </p:txBody>
        </p:sp>
        <p:sp>
          <p:nvSpPr>
            <p:cNvPr id="33"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26"/>
              </p:custDataLst>
            </p:nvPr>
          </p:nvSpPr>
          <p:spPr>
            <a:xfrm>
              <a:off x="2928" y="4154"/>
              <a:ext cx="5678" cy="428"/>
            </a:xfrm>
            <a:prstGeom prst="rect">
              <a:avLst/>
            </a:prstGeom>
            <a:ln w="12700">
              <a:miter lim="400000"/>
            </a:ln>
          </p:spPr>
          <p:txBody>
            <a:bodyPr wrap="square" lIns="25400" tIns="25400" rIns="25400" bIns="25400">
              <a:spAutoFit/>
            </a:bodyPr>
            <a:lstStyle/>
            <a:p>
              <a:pPr algn="l">
                <a:lnSpc>
                  <a:spcPct val="120000"/>
                </a:lnSpc>
                <a:spcBef>
                  <a:spcPts val="2000"/>
                </a:spcBef>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lang="zh-CN" sz="1200">
                  <a:latin typeface="微软雅黑" panose="020B0503020204020204" charset="-122"/>
                  <a:ea typeface="微软雅黑" panose="020B0503020204020204" charset="-122"/>
                  <a:cs typeface="微软雅黑" panose="020B0503020204020204" charset="-122"/>
                </a:rPr>
                <a:t>战队创建与加入界面、战队管理及审核界面</a:t>
              </a:r>
            </a:p>
          </p:txBody>
        </p:sp>
      </p:grpSp>
      <p:grpSp>
        <p:nvGrpSpPr>
          <p:cNvPr id="58" name="PA-组合 57"/>
          <p:cNvGrpSpPr/>
          <p:nvPr>
            <p:custDataLst>
              <p:tags r:id="rId14"/>
            </p:custDataLst>
          </p:nvPr>
        </p:nvGrpSpPr>
        <p:grpSpPr>
          <a:xfrm>
            <a:off x="1125220" y="2366645"/>
            <a:ext cx="693420" cy="694055"/>
            <a:chOff x="1135" y="-3066"/>
            <a:chExt cx="16929" cy="16933"/>
          </a:xfrm>
        </p:grpSpPr>
        <p:sp>
          <p:nvSpPr>
            <p:cNvPr id="56" name="PA-任意多边形 20"/>
            <p:cNvSpPr>
              <a:spLocks noEditPoints="1"/>
            </p:cNvSpPr>
            <p:nvPr>
              <p:custDataLst>
                <p:tags r:id="rId23"/>
              </p:custDataLst>
            </p:nvPr>
          </p:nvSpPr>
          <p:spPr bwMode="auto">
            <a:xfrm>
              <a:off x="1942" y="-2261"/>
              <a:ext cx="16123" cy="16128"/>
            </a:xfrm>
            <a:custGeom>
              <a:avLst/>
              <a:gdLst>
                <a:gd name="T0" fmla="*/ 1365 w 2730"/>
                <a:gd name="T1" fmla="*/ 1 h 2731"/>
                <a:gd name="T2" fmla="*/ 2730 w 2730"/>
                <a:gd name="T3" fmla="*/ 1366 h 2731"/>
                <a:gd name="T4" fmla="*/ 1365 w 2730"/>
                <a:gd name="T5" fmla="*/ 2731 h 2731"/>
                <a:gd name="T6" fmla="*/ 0 w 2730"/>
                <a:gd name="T7" fmla="*/ 1366 h 2731"/>
                <a:gd name="T8" fmla="*/ 110 w 2730"/>
                <a:gd name="T9" fmla="*/ 828 h 2731"/>
                <a:gd name="T10" fmla="*/ 361 w 2730"/>
                <a:gd name="T11" fmla="*/ 936 h 2731"/>
                <a:gd name="T12" fmla="*/ 273 w 2730"/>
                <a:gd name="T13" fmla="*/ 1366 h 2731"/>
                <a:gd name="T14" fmla="*/ 1365 w 2730"/>
                <a:gd name="T15" fmla="*/ 2458 h 2731"/>
                <a:gd name="T16" fmla="*/ 2457 w 2730"/>
                <a:gd name="T17" fmla="*/ 1366 h 2731"/>
                <a:gd name="T18" fmla="*/ 1365 w 2730"/>
                <a:gd name="T19" fmla="*/ 274 h 2731"/>
                <a:gd name="T20" fmla="*/ 938 w 2730"/>
                <a:gd name="T21" fmla="*/ 360 h 2731"/>
                <a:gd name="T22" fmla="*/ 832 w 2730"/>
                <a:gd name="T23" fmla="*/ 109 h 2731"/>
                <a:gd name="T24" fmla="*/ 1365 w 2730"/>
                <a:gd name="T25" fmla="*/ 1 h 2731"/>
                <a:gd name="T26" fmla="*/ 593 w 2730"/>
                <a:gd name="T27" fmla="*/ 1089 h 2731"/>
                <a:gd name="T28" fmla="*/ 874 w 2730"/>
                <a:gd name="T29" fmla="*/ 1189 h 2731"/>
                <a:gd name="T30" fmla="*/ 939 w 2730"/>
                <a:gd name="T31" fmla="*/ 1666 h 2731"/>
                <a:gd name="T32" fmla="*/ 1365 w 2730"/>
                <a:gd name="T33" fmla="*/ 1887 h 2731"/>
                <a:gd name="T34" fmla="*/ 1886 w 2730"/>
                <a:gd name="T35" fmla="*/ 1366 h 2731"/>
                <a:gd name="T36" fmla="*/ 1666 w 2730"/>
                <a:gd name="T37" fmla="*/ 941 h 2731"/>
                <a:gd name="T38" fmla="*/ 1192 w 2730"/>
                <a:gd name="T39" fmla="*/ 874 h 2731"/>
                <a:gd name="T40" fmla="*/ 1093 w 2730"/>
                <a:gd name="T41" fmla="*/ 593 h 2731"/>
                <a:gd name="T42" fmla="*/ 1838 w 2730"/>
                <a:gd name="T43" fmla="*/ 698 h 2731"/>
                <a:gd name="T44" fmla="*/ 2184 w 2730"/>
                <a:gd name="T45" fmla="*/ 1366 h 2731"/>
                <a:gd name="T46" fmla="*/ 1365 w 2730"/>
                <a:gd name="T47" fmla="*/ 2185 h 2731"/>
                <a:gd name="T48" fmla="*/ 695 w 2730"/>
                <a:gd name="T49" fmla="*/ 1837 h 2731"/>
                <a:gd name="T50" fmla="*/ 594 w 2730"/>
                <a:gd name="T51" fmla="*/ 1089 h 2731"/>
                <a:gd name="T52" fmla="*/ 593 w 2730"/>
                <a:gd name="T53" fmla="*/ 1089 h 2731"/>
                <a:gd name="T54" fmla="*/ 593 w 2730"/>
                <a:gd name="T55" fmla="*/ 1089 h 2731"/>
                <a:gd name="T56" fmla="*/ 593 w 2730"/>
                <a:gd name="T57" fmla="*/ 1089 h 2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30" h="2731">
                  <a:moveTo>
                    <a:pt x="1365" y="1"/>
                  </a:moveTo>
                  <a:cubicBezTo>
                    <a:pt x="2118" y="1"/>
                    <a:pt x="2730" y="613"/>
                    <a:pt x="2730" y="1366"/>
                  </a:cubicBezTo>
                  <a:cubicBezTo>
                    <a:pt x="2730" y="2119"/>
                    <a:pt x="2118" y="2731"/>
                    <a:pt x="1365" y="2731"/>
                  </a:cubicBezTo>
                  <a:cubicBezTo>
                    <a:pt x="612" y="2731"/>
                    <a:pt x="0" y="2119"/>
                    <a:pt x="0" y="1366"/>
                  </a:cubicBezTo>
                  <a:cubicBezTo>
                    <a:pt x="0" y="1179"/>
                    <a:pt x="37" y="998"/>
                    <a:pt x="110" y="828"/>
                  </a:cubicBezTo>
                  <a:cubicBezTo>
                    <a:pt x="361" y="936"/>
                    <a:pt x="361" y="936"/>
                    <a:pt x="361" y="936"/>
                  </a:cubicBezTo>
                  <a:cubicBezTo>
                    <a:pt x="302" y="1071"/>
                    <a:pt x="272" y="1218"/>
                    <a:pt x="273" y="1366"/>
                  </a:cubicBezTo>
                  <a:cubicBezTo>
                    <a:pt x="273" y="1968"/>
                    <a:pt x="763" y="2458"/>
                    <a:pt x="1365" y="2458"/>
                  </a:cubicBezTo>
                  <a:cubicBezTo>
                    <a:pt x="1967" y="2458"/>
                    <a:pt x="2457" y="1968"/>
                    <a:pt x="2457" y="1366"/>
                  </a:cubicBezTo>
                  <a:cubicBezTo>
                    <a:pt x="2457" y="764"/>
                    <a:pt x="1967" y="274"/>
                    <a:pt x="1365" y="274"/>
                  </a:cubicBezTo>
                  <a:cubicBezTo>
                    <a:pt x="1218" y="273"/>
                    <a:pt x="1073" y="303"/>
                    <a:pt x="938" y="360"/>
                  </a:cubicBezTo>
                  <a:cubicBezTo>
                    <a:pt x="832" y="109"/>
                    <a:pt x="832" y="109"/>
                    <a:pt x="832" y="109"/>
                  </a:cubicBezTo>
                  <a:cubicBezTo>
                    <a:pt x="1000" y="37"/>
                    <a:pt x="1181" y="0"/>
                    <a:pt x="1365" y="1"/>
                  </a:cubicBezTo>
                  <a:close/>
                  <a:moveTo>
                    <a:pt x="593" y="1089"/>
                  </a:moveTo>
                  <a:cubicBezTo>
                    <a:pt x="874" y="1189"/>
                    <a:pt x="874" y="1189"/>
                    <a:pt x="874" y="1189"/>
                  </a:cubicBezTo>
                  <a:cubicBezTo>
                    <a:pt x="817" y="1349"/>
                    <a:pt x="841" y="1527"/>
                    <a:pt x="939" y="1666"/>
                  </a:cubicBezTo>
                  <a:cubicBezTo>
                    <a:pt x="1036" y="1804"/>
                    <a:pt x="1195" y="1887"/>
                    <a:pt x="1365" y="1887"/>
                  </a:cubicBezTo>
                  <a:cubicBezTo>
                    <a:pt x="1653" y="1887"/>
                    <a:pt x="1886" y="1654"/>
                    <a:pt x="1886" y="1366"/>
                  </a:cubicBezTo>
                  <a:cubicBezTo>
                    <a:pt x="1886" y="1197"/>
                    <a:pt x="1804" y="1038"/>
                    <a:pt x="1666" y="941"/>
                  </a:cubicBezTo>
                  <a:cubicBezTo>
                    <a:pt x="1528" y="843"/>
                    <a:pt x="1351" y="818"/>
                    <a:pt x="1192" y="874"/>
                  </a:cubicBezTo>
                  <a:cubicBezTo>
                    <a:pt x="1093" y="593"/>
                    <a:pt x="1093" y="593"/>
                    <a:pt x="1093" y="593"/>
                  </a:cubicBezTo>
                  <a:cubicBezTo>
                    <a:pt x="1344" y="505"/>
                    <a:pt x="1621" y="544"/>
                    <a:pt x="1838" y="698"/>
                  </a:cubicBezTo>
                  <a:cubicBezTo>
                    <a:pt x="2055" y="851"/>
                    <a:pt x="2184" y="1100"/>
                    <a:pt x="2184" y="1366"/>
                  </a:cubicBezTo>
                  <a:cubicBezTo>
                    <a:pt x="2184" y="1818"/>
                    <a:pt x="1816" y="2185"/>
                    <a:pt x="1365" y="2185"/>
                  </a:cubicBezTo>
                  <a:cubicBezTo>
                    <a:pt x="1098" y="2185"/>
                    <a:pt x="848" y="2055"/>
                    <a:pt x="695" y="1837"/>
                  </a:cubicBezTo>
                  <a:cubicBezTo>
                    <a:pt x="542" y="1619"/>
                    <a:pt x="504" y="1340"/>
                    <a:pt x="594" y="1089"/>
                  </a:cubicBezTo>
                  <a:lnTo>
                    <a:pt x="593" y="1089"/>
                  </a:lnTo>
                  <a:close/>
                  <a:moveTo>
                    <a:pt x="593" y="1089"/>
                  </a:moveTo>
                  <a:cubicBezTo>
                    <a:pt x="593" y="1089"/>
                    <a:pt x="593" y="1089"/>
                    <a:pt x="593" y="1089"/>
                  </a:cubicBezTo>
                </a:path>
              </a:pathLst>
            </a:custGeom>
            <a:solidFill>
              <a:srgbClr val="20B0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7" name="PA-任意多边形 21"/>
            <p:cNvSpPr>
              <a:spLocks noEditPoints="1"/>
            </p:cNvSpPr>
            <p:nvPr>
              <p:custDataLst>
                <p:tags r:id="rId24"/>
              </p:custDataLst>
            </p:nvPr>
          </p:nvSpPr>
          <p:spPr bwMode="auto">
            <a:xfrm>
              <a:off x="1135" y="-3066"/>
              <a:ext cx="9803" cy="9805"/>
            </a:xfrm>
            <a:custGeom>
              <a:avLst/>
              <a:gdLst>
                <a:gd name="T0" fmla="*/ 768 w 1660"/>
                <a:gd name="T1" fmla="*/ 961 h 1660"/>
                <a:gd name="T2" fmla="*/ 1251 w 1660"/>
                <a:gd name="T3" fmla="*/ 1444 h 1660"/>
                <a:gd name="T4" fmla="*/ 1250 w 1660"/>
                <a:gd name="T5" fmla="*/ 1455 h 1660"/>
                <a:gd name="T6" fmla="*/ 1455 w 1660"/>
                <a:gd name="T7" fmla="*/ 1660 h 1660"/>
                <a:gd name="T8" fmla="*/ 1660 w 1660"/>
                <a:gd name="T9" fmla="*/ 1455 h 1660"/>
                <a:gd name="T10" fmla="*/ 1455 w 1660"/>
                <a:gd name="T11" fmla="*/ 1250 h 1660"/>
                <a:gd name="T12" fmla="*/ 1444 w 1660"/>
                <a:gd name="T13" fmla="*/ 1251 h 1660"/>
                <a:gd name="T14" fmla="*/ 961 w 1660"/>
                <a:gd name="T15" fmla="*/ 768 h 1660"/>
                <a:gd name="T16" fmla="*/ 985 w 1660"/>
                <a:gd name="T17" fmla="*/ 599 h 1660"/>
                <a:gd name="T18" fmla="*/ 386 w 1660"/>
                <a:gd name="T19" fmla="*/ 0 h 1660"/>
                <a:gd name="T20" fmla="*/ 338 w 1660"/>
                <a:gd name="T21" fmla="*/ 338 h 1660"/>
                <a:gd name="T22" fmla="*/ 0 w 1660"/>
                <a:gd name="T23" fmla="*/ 386 h 1660"/>
                <a:gd name="T24" fmla="*/ 599 w 1660"/>
                <a:gd name="T25" fmla="*/ 985 h 1660"/>
                <a:gd name="T26" fmla="*/ 768 w 1660"/>
                <a:gd name="T27" fmla="*/ 961 h 1660"/>
                <a:gd name="T28" fmla="*/ 768 w 1660"/>
                <a:gd name="T29" fmla="*/ 961 h 1660"/>
                <a:gd name="T30" fmla="*/ 768 w 1660"/>
                <a:gd name="T31" fmla="*/ 961 h 1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0" h="1660">
                  <a:moveTo>
                    <a:pt x="768" y="961"/>
                  </a:moveTo>
                  <a:cubicBezTo>
                    <a:pt x="1251" y="1444"/>
                    <a:pt x="1251" y="1444"/>
                    <a:pt x="1251" y="1444"/>
                  </a:cubicBezTo>
                  <a:cubicBezTo>
                    <a:pt x="1251" y="1448"/>
                    <a:pt x="1250" y="1451"/>
                    <a:pt x="1250" y="1455"/>
                  </a:cubicBezTo>
                  <a:cubicBezTo>
                    <a:pt x="1250" y="1568"/>
                    <a:pt x="1342" y="1660"/>
                    <a:pt x="1455" y="1660"/>
                  </a:cubicBezTo>
                  <a:cubicBezTo>
                    <a:pt x="1568" y="1660"/>
                    <a:pt x="1660" y="1568"/>
                    <a:pt x="1660" y="1455"/>
                  </a:cubicBezTo>
                  <a:cubicBezTo>
                    <a:pt x="1660" y="1342"/>
                    <a:pt x="1568" y="1250"/>
                    <a:pt x="1455" y="1250"/>
                  </a:cubicBezTo>
                  <a:cubicBezTo>
                    <a:pt x="1451" y="1250"/>
                    <a:pt x="1448" y="1251"/>
                    <a:pt x="1444" y="1251"/>
                  </a:cubicBezTo>
                  <a:cubicBezTo>
                    <a:pt x="961" y="768"/>
                    <a:pt x="961" y="768"/>
                    <a:pt x="961" y="768"/>
                  </a:cubicBezTo>
                  <a:cubicBezTo>
                    <a:pt x="985" y="599"/>
                    <a:pt x="985" y="599"/>
                    <a:pt x="985" y="599"/>
                  </a:cubicBezTo>
                  <a:cubicBezTo>
                    <a:pt x="386" y="0"/>
                    <a:pt x="386" y="0"/>
                    <a:pt x="386" y="0"/>
                  </a:cubicBezTo>
                  <a:cubicBezTo>
                    <a:pt x="338" y="338"/>
                    <a:pt x="338" y="338"/>
                    <a:pt x="338" y="338"/>
                  </a:cubicBezTo>
                  <a:cubicBezTo>
                    <a:pt x="0" y="386"/>
                    <a:pt x="0" y="386"/>
                    <a:pt x="0" y="386"/>
                  </a:cubicBezTo>
                  <a:cubicBezTo>
                    <a:pt x="599" y="985"/>
                    <a:pt x="599" y="985"/>
                    <a:pt x="599" y="985"/>
                  </a:cubicBezTo>
                  <a:lnTo>
                    <a:pt x="768" y="961"/>
                  </a:lnTo>
                  <a:close/>
                  <a:moveTo>
                    <a:pt x="768" y="961"/>
                  </a:moveTo>
                  <a:cubicBezTo>
                    <a:pt x="768" y="961"/>
                    <a:pt x="768" y="961"/>
                    <a:pt x="768" y="961"/>
                  </a:cubicBezTo>
                </a:path>
              </a:pathLst>
            </a:custGeom>
            <a:solidFill>
              <a:srgbClr val="8BB3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61" name="PA-组合 60"/>
          <p:cNvGrpSpPr/>
          <p:nvPr>
            <p:custDataLst>
              <p:tags r:id="rId15"/>
            </p:custDataLst>
          </p:nvPr>
        </p:nvGrpSpPr>
        <p:grpSpPr>
          <a:xfrm>
            <a:off x="6558915" y="4749165"/>
            <a:ext cx="647700" cy="675640"/>
            <a:chOff x="7361" y="3064"/>
            <a:chExt cx="4478" cy="4672"/>
          </a:xfrm>
        </p:grpSpPr>
        <p:sp>
          <p:nvSpPr>
            <p:cNvPr id="59" name="PA-任意多边形 26"/>
            <p:cNvSpPr>
              <a:spLocks noEditPoints="1"/>
            </p:cNvSpPr>
            <p:nvPr>
              <p:custDataLst>
                <p:tags r:id="rId21"/>
              </p:custDataLst>
            </p:nvPr>
          </p:nvSpPr>
          <p:spPr bwMode="auto">
            <a:xfrm>
              <a:off x="7361" y="3064"/>
              <a:ext cx="4460" cy="4673"/>
            </a:xfrm>
            <a:custGeom>
              <a:avLst/>
              <a:gdLst>
                <a:gd name="T0" fmla="*/ 273 w 2867"/>
                <a:gd name="T1" fmla="*/ 2731 h 3004"/>
                <a:gd name="T2" fmla="*/ 956 w 2867"/>
                <a:gd name="T3" fmla="*/ 2731 h 3004"/>
                <a:gd name="T4" fmla="*/ 956 w 2867"/>
                <a:gd name="T5" fmla="*/ 1638 h 3004"/>
                <a:gd name="T6" fmla="*/ 273 w 2867"/>
                <a:gd name="T7" fmla="*/ 1638 h 3004"/>
                <a:gd name="T8" fmla="*/ 273 w 2867"/>
                <a:gd name="T9" fmla="*/ 2731 h 3004"/>
                <a:gd name="T10" fmla="*/ 1092 w 2867"/>
                <a:gd name="T11" fmla="*/ 3004 h 3004"/>
                <a:gd name="T12" fmla="*/ 137 w 2867"/>
                <a:gd name="T13" fmla="*/ 3004 h 3004"/>
                <a:gd name="T14" fmla="*/ 0 w 2867"/>
                <a:gd name="T15" fmla="*/ 2867 h 3004"/>
                <a:gd name="T16" fmla="*/ 0 w 2867"/>
                <a:gd name="T17" fmla="*/ 1502 h 3004"/>
                <a:gd name="T18" fmla="*/ 40 w 2867"/>
                <a:gd name="T19" fmla="*/ 1405 h 3004"/>
                <a:gd name="T20" fmla="*/ 137 w 2867"/>
                <a:gd name="T21" fmla="*/ 1365 h 3004"/>
                <a:gd name="T22" fmla="*/ 1092 w 2867"/>
                <a:gd name="T23" fmla="*/ 1365 h 3004"/>
                <a:gd name="T24" fmla="*/ 1229 w 2867"/>
                <a:gd name="T25" fmla="*/ 1502 h 3004"/>
                <a:gd name="T26" fmla="*/ 1229 w 2867"/>
                <a:gd name="T27" fmla="*/ 2867 h 3004"/>
                <a:gd name="T28" fmla="*/ 1092 w 2867"/>
                <a:gd name="T29" fmla="*/ 3004 h 3004"/>
                <a:gd name="T30" fmla="*/ 2731 w 2867"/>
                <a:gd name="T31" fmla="*/ 0 h 3004"/>
                <a:gd name="T32" fmla="*/ 2867 w 2867"/>
                <a:gd name="T33" fmla="*/ 137 h 3004"/>
                <a:gd name="T34" fmla="*/ 2867 w 2867"/>
                <a:gd name="T35" fmla="*/ 1502 h 3004"/>
                <a:gd name="T36" fmla="*/ 2731 w 2867"/>
                <a:gd name="T37" fmla="*/ 1638 h 3004"/>
                <a:gd name="T38" fmla="*/ 1775 w 2867"/>
                <a:gd name="T39" fmla="*/ 1638 h 3004"/>
                <a:gd name="T40" fmla="*/ 1638 w 2867"/>
                <a:gd name="T41" fmla="*/ 1502 h 3004"/>
                <a:gd name="T42" fmla="*/ 1638 w 2867"/>
                <a:gd name="T43" fmla="*/ 137 h 3004"/>
                <a:gd name="T44" fmla="*/ 1775 w 2867"/>
                <a:gd name="T45" fmla="*/ 0 h 3004"/>
                <a:gd name="T46" fmla="*/ 2731 w 2867"/>
                <a:gd name="T47" fmla="*/ 0 h 3004"/>
                <a:gd name="T48" fmla="*/ 2731 w 2867"/>
                <a:gd name="T49" fmla="*/ 0 h 3004"/>
                <a:gd name="T50" fmla="*/ 2731 w 2867"/>
                <a:gd name="T51" fmla="*/ 0 h 3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67" h="3004">
                  <a:moveTo>
                    <a:pt x="273" y="2731"/>
                  </a:moveTo>
                  <a:cubicBezTo>
                    <a:pt x="956" y="2731"/>
                    <a:pt x="956" y="2731"/>
                    <a:pt x="956" y="2731"/>
                  </a:cubicBezTo>
                  <a:cubicBezTo>
                    <a:pt x="956" y="1638"/>
                    <a:pt x="956" y="1638"/>
                    <a:pt x="956" y="1638"/>
                  </a:cubicBezTo>
                  <a:cubicBezTo>
                    <a:pt x="273" y="1638"/>
                    <a:pt x="273" y="1638"/>
                    <a:pt x="273" y="1638"/>
                  </a:cubicBezTo>
                  <a:lnTo>
                    <a:pt x="273" y="2731"/>
                  </a:lnTo>
                  <a:close/>
                  <a:moveTo>
                    <a:pt x="1092" y="3004"/>
                  </a:moveTo>
                  <a:cubicBezTo>
                    <a:pt x="137" y="3004"/>
                    <a:pt x="137" y="3004"/>
                    <a:pt x="137" y="3004"/>
                  </a:cubicBezTo>
                  <a:cubicBezTo>
                    <a:pt x="61" y="3004"/>
                    <a:pt x="0" y="2943"/>
                    <a:pt x="0" y="2867"/>
                  </a:cubicBezTo>
                  <a:cubicBezTo>
                    <a:pt x="0" y="1502"/>
                    <a:pt x="0" y="1502"/>
                    <a:pt x="0" y="1502"/>
                  </a:cubicBezTo>
                  <a:cubicBezTo>
                    <a:pt x="0" y="1466"/>
                    <a:pt x="14" y="1431"/>
                    <a:pt x="40" y="1405"/>
                  </a:cubicBezTo>
                  <a:cubicBezTo>
                    <a:pt x="66" y="1380"/>
                    <a:pt x="100" y="1365"/>
                    <a:pt x="137" y="1365"/>
                  </a:cubicBezTo>
                  <a:cubicBezTo>
                    <a:pt x="1092" y="1365"/>
                    <a:pt x="1092" y="1365"/>
                    <a:pt x="1092" y="1365"/>
                  </a:cubicBezTo>
                  <a:cubicBezTo>
                    <a:pt x="1168" y="1365"/>
                    <a:pt x="1229" y="1426"/>
                    <a:pt x="1229" y="1502"/>
                  </a:cubicBezTo>
                  <a:cubicBezTo>
                    <a:pt x="1229" y="2867"/>
                    <a:pt x="1229" y="2867"/>
                    <a:pt x="1229" y="2867"/>
                  </a:cubicBezTo>
                  <a:cubicBezTo>
                    <a:pt x="1229" y="2943"/>
                    <a:pt x="1168" y="3004"/>
                    <a:pt x="1092" y="3004"/>
                  </a:cubicBezTo>
                  <a:close/>
                  <a:moveTo>
                    <a:pt x="2731" y="0"/>
                  </a:moveTo>
                  <a:cubicBezTo>
                    <a:pt x="2806" y="0"/>
                    <a:pt x="2867" y="61"/>
                    <a:pt x="2867" y="137"/>
                  </a:cubicBezTo>
                  <a:cubicBezTo>
                    <a:pt x="2867" y="1502"/>
                    <a:pt x="2867" y="1502"/>
                    <a:pt x="2867" y="1502"/>
                  </a:cubicBezTo>
                  <a:cubicBezTo>
                    <a:pt x="2867" y="1577"/>
                    <a:pt x="2806" y="1638"/>
                    <a:pt x="2731" y="1638"/>
                  </a:cubicBezTo>
                  <a:cubicBezTo>
                    <a:pt x="1775" y="1638"/>
                    <a:pt x="1775" y="1638"/>
                    <a:pt x="1775" y="1638"/>
                  </a:cubicBezTo>
                  <a:cubicBezTo>
                    <a:pt x="1700" y="1638"/>
                    <a:pt x="1638" y="1577"/>
                    <a:pt x="1638" y="1502"/>
                  </a:cubicBezTo>
                  <a:cubicBezTo>
                    <a:pt x="1638" y="137"/>
                    <a:pt x="1638" y="137"/>
                    <a:pt x="1638" y="137"/>
                  </a:cubicBezTo>
                  <a:cubicBezTo>
                    <a:pt x="1638" y="61"/>
                    <a:pt x="1700" y="0"/>
                    <a:pt x="1775" y="0"/>
                  </a:cubicBezTo>
                  <a:lnTo>
                    <a:pt x="2731" y="0"/>
                  </a:lnTo>
                  <a:close/>
                  <a:moveTo>
                    <a:pt x="2731" y="0"/>
                  </a:moveTo>
                  <a:cubicBezTo>
                    <a:pt x="2731" y="0"/>
                    <a:pt x="2731" y="0"/>
                    <a:pt x="2731" y="0"/>
                  </a:cubicBezTo>
                </a:path>
              </a:pathLst>
            </a:custGeom>
            <a:solidFill>
              <a:srgbClr val="20B0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0" name="PA-任意多边形 27"/>
            <p:cNvSpPr>
              <a:spLocks noEditPoints="1"/>
            </p:cNvSpPr>
            <p:nvPr>
              <p:custDataLst>
                <p:tags r:id="rId22"/>
              </p:custDataLst>
            </p:nvPr>
          </p:nvSpPr>
          <p:spPr bwMode="auto">
            <a:xfrm>
              <a:off x="7361" y="3279"/>
              <a:ext cx="4478" cy="4310"/>
            </a:xfrm>
            <a:custGeom>
              <a:avLst/>
              <a:gdLst>
                <a:gd name="T0" fmla="*/ 1516 w 2879"/>
                <a:gd name="T1" fmla="*/ 2772 h 2772"/>
                <a:gd name="T2" fmla="*/ 1502 w 2879"/>
                <a:gd name="T3" fmla="*/ 2500 h 2772"/>
                <a:gd name="T4" fmla="*/ 2612 w 2879"/>
                <a:gd name="T5" fmla="*/ 1638 h 2772"/>
                <a:gd name="T6" fmla="*/ 2879 w 2879"/>
                <a:gd name="T7" fmla="*/ 1678 h 2772"/>
                <a:gd name="T8" fmla="*/ 2879 w 2879"/>
                <a:gd name="T9" fmla="*/ 2433 h 2772"/>
                <a:gd name="T10" fmla="*/ 2606 w 2879"/>
                <a:gd name="T11" fmla="*/ 2433 h 2772"/>
                <a:gd name="T12" fmla="*/ 2606 w 2879"/>
                <a:gd name="T13" fmla="*/ 2217 h 2772"/>
                <a:gd name="T14" fmla="*/ 1516 w 2879"/>
                <a:gd name="T15" fmla="*/ 2772 h 2772"/>
                <a:gd name="T16" fmla="*/ 264 w 2879"/>
                <a:gd name="T17" fmla="*/ 1070 h 2772"/>
                <a:gd name="T18" fmla="*/ 0 w 2879"/>
                <a:gd name="T19" fmla="*/ 1021 h 2772"/>
                <a:gd name="T20" fmla="*/ 0 w 2879"/>
                <a:gd name="T21" fmla="*/ 341 h 2772"/>
                <a:gd name="T22" fmla="*/ 273 w 2879"/>
                <a:gd name="T23" fmla="*/ 341 h 2772"/>
                <a:gd name="T24" fmla="*/ 273 w 2879"/>
                <a:gd name="T25" fmla="*/ 527 h 2772"/>
                <a:gd name="T26" fmla="*/ 1415 w 2879"/>
                <a:gd name="T27" fmla="*/ 0 h 2772"/>
                <a:gd name="T28" fmla="*/ 1415 w 2879"/>
                <a:gd name="T29" fmla="*/ 273 h 2772"/>
                <a:gd name="T30" fmla="*/ 264 w 2879"/>
                <a:gd name="T31" fmla="*/ 1070 h 2772"/>
                <a:gd name="T32" fmla="*/ 264 w 2879"/>
                <a:gd name="T33" fmla="*/ 1070 h 2772"/>
                <a:gd name="T34" fmla="*/ 264 w 2879"/>
                <a:gd name="T35" fmla="*/ 1070 h 2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79" h="2772">
                  <a:moveTo>
                    <a:pt x="1516" y="2772"/>
                  </a:moveTo>
                  <a:cubicBezTo>
                    <a:pt x="1502" y="2500"/>
                    <a:pt x="1502" y="2500"/>
                    <a:pt x="1502" y="2500"/>
                  </a:cubicBezTo>
                  <a:cubicBezTo>
                    <a:pt x="2015" y="2472"/>
                    <a:pt x="2458" y="2129"/>
                    <a:pt x="2612" y="1638"/>
                  </a:cubicBezTo>
                  <a:cubicBezTo>
                    <a:pt x="2879" y="1678"/>
                    <a:pt x="2879" y="1678"/>
                    <a:pt x="2879" y="1678"/>
                  </a:cubicBezTo>
                  <a:cubicBezTo>
                    <a:pt x="2879" y="2433"/>
                    <a:pt x="2879" y="2433"/>
                    <a:pt x="2879" y="2433"/>
                  </a:cubicBezTo>
                  <a:cubicBezTo>
                    <a:pt x="2606" y="2433"/>
                    <a:pt x="2606" y="2433"/>
                    <a:pt x="2606" y="2433"/>
                  </a:cubicBezTo>
                  <a:cubicBezTo>
                    <a:pt x="2606" y="2217"/>
                    <a:pt x="2606" y="2217"/>
                    <a:pt x="2606" y="2217"/>
                  </a:cubicBezTo>
                  <a:cubicBezTo>
                    <a:pt x="2338" y="2548"/>
                    <a:pt x="1941" y="2750"/>
                    <a:pt x="1516" y="2772"/>
                  </a:cubicBezTo>
                  <a:close/>
                  <a:moveTo>
                    <a:pt x="264" y="1070"/>
                  </a:moveTo>
                  <a:cubicBezTo>
                    <a:pt x="0" y="1021"/>
                    <a:pt x="0" y="1021"/>
                    <a:pt x="0" y="1021"/>
                  </a:cubicBezTo>
                  <a:cubicBezTo>
                    <a:pt x="0" y="341"/>
                    <a:pt x="0" y="341"/>
                    <a:pt x="0" y="341"/>
                  </a:cubicBezTo>
                  <a:cubicBezTo>
                    <a:pt x="273" y="341"/>
                    <a:pt x="273" y="341"/>
                    <a:pt x="273" y="341"/>
                  </a:cubicBezTo>
                  <a:cubicBezTo>
                    <a:pt x="273" y="527"/>
                    <a:pt x="273" y="527"/>
                    <a:pt x="273" y="527"/>
                  </a:cubicBezTo>
                  <a:cubicBezTo>
                    <a:pt x="554" y="200"/>
                    <a:pt x="970" y="0"/>
                    <a:pt x="1415" y="0"/>
                  </a:cubicBezTo>
                  <a:cubicBezTo>
                    <a:pt x="1415" y="273"/>
                    <a:pt x="1415" y="273"/>
                    <a:pt x="1415" y="273"/>
                  </a:cubicBezTo>
                  <a:cubicBezTo>
                    <a:pt x="903" y="274"/>
                    <a:pt x="446" y="591"/>
                    <a:pt x="264" y="1070"/>
                  </a:cubicBezTo>
                  <a:close/>
                  <a:moveTo>
                    <a:pt x="264" y="1070"/>
                  </a:moveTo>
                  <a:cubicBezTo>
                    <a:pt x="264" y="1070"/>
                    <a:pt x="264" y="1070"/>
                    <a:pt x="264" y="1070"/>
                  </a:cubicBezTo>
                </a:path>
              </a:pathLst>
            </a:custGeom>
            <a:solidFill>
              <a:srgbClr val="8BB3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PA-矩形 39"/>
          <p:cNvSpPr/>
          <p:nvPr>
            <p:custDataLst>
              <p:tags r:id="rId16"/>
            </p:custDataLst>
          </p:nvPr>
        </p:nvSpPr>
        <p:spPr>
          <a:xfrm>
            <a:off x="6185535" y="4010660"/>
            <a:ext cx="252000" cy="72000"/>
          </a:xfrm>
          <a:prstGeom prst="rect">
            <a:avLst/>
          </a:prstGeom>
          <a:solidFill>
            <a:srgbClr val="D01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PA-矩形 40"/>
          <p:cNvSpPr/>
          <p:nvPr>
            <p:custDataLst>
              <p:tags r:id="rId17"/>
            </p:custDataLst>
          </p:nvPr>
        </p:nvSpPr>
        <p:spPr>
          <a:xfrm>
            <a:off x="6185535" y="1682750"/>
            <a:ext cx="252000" cy="72000"/>
          </a:xfrm>
          <a:prstGeom prst="rect">
            <a:avLst/>
          </a:prstGeom>
          <a:solidFill>
            <a:srgbClr val="D01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PA-矩形 41"/>
          <p:cNvSpPr/>
          <p:nvPr>
            <p:custDataLst>
              <p:tags r:id="rId18"/>
            </p:custDataLst>
          </p:nvPr>
        </p:nvSpPr>
        <p:spPr>
          <a:xfrm>
            <a:off x="769620" y="4010660"/>
            <a:ext cx="252000" cy="72000"/>
          </a:xfrm>
          <a:prstGeom prst="rect">
            <a:avLst/>
          </a:prstGeom>
          <a:solidFill>
            <a:srgbClr val="D01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PA-矩形 42"/>
          <p:cNvSpPr/>
          <p:nvPr>
            <p:custDataLst>
              <p:tags r:id="rId19"/>
            </p:custDataLst>
          </p:nvPr>
        </p:nvSpPr>
        <p:spPr>
          <a:xfrm>
            <a:off x="769620" y="1682750"/>
            <a:ext cx="252000" cy="72000"/>
          </a:xfrm>
          <a:prstGeom prst="rect">
            <a:avLst/>
          </a:prstGeom>
          <a:solidFill>
            <a:srgbClr val="D01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20"/>
            </p:custDataLst>
          </p:nvPr>
        </p:nvSpPr>
        <p:spPr>
          <a:xfrm>
            <a:off x="2200910" y="2673350"/>
            <a:ext cx="3605530" cy="271780"/>
          </a:xfrm>
          <a:prstGeom prst="rect">
            <a:avLst/>
          </a:prstGeom>
          <a:ln w="12700">
            <a:miter lim="400000"/>
          </a:ln>
        </p:spPr>
        <p:txBody>
          <a:bodyPr wrap="square" lIns="25400" tIns="25400" rIns="25400" bIns="25400">
            <a:spAutoFit/>
          </a:bodyPr>
          <a:lstStyle/>
          <a:p>
            <a:pPr algn="l">
              <a:lnSpc>
                <a:spcPct val="120000"/>
              </a:lnSpc>
              <a:spcBef>
                <a:spcPts val="2000"/>
              </a:spcBef>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lang="zh-CN" altLang="en-US" sz="1200">
                <a:latin typeface="微软雅黑" panose="020B0503020204020204" charset="-122"/>
                <a:ea typeface="微软雅黑" panose="020B0503020204020204" charset="-122"/>
                <a:cs typeface="微软雅黑" panose="020B0503020204020204" charset="-122"/>
              </a:rPr>
              <a:t>展示题目列表、单个题目详细信息</a:t>
            </a:r>
            <a:endParaRPr sz="1200">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7" name="任意多边形 6"/>
          <p:cNvSpPr/>
          <p:nvPr/>
        </p:nvSpPr>
        <p:spPr>
          <a:xfrm>
            <a:off x="0" y="2597150"/>
            <a:ext cx="12192000" cy="1663700"/>
          </a:xfrm>
          <a:custGeom>
            <a:avLst/>
            <a:gdLst>
              <a:gd name="connsiteX0" fmla="*/ 10021887 w 12192000"/>
              <a:gd name="connsiteY0" fmla="*/ 0 h 1663700"/>
              <a:gd name="connsiteX1" fmla="*/ 12192000 w 12192000"/>
              <a:gd name="connsiteY1" fmla="*/ 0 h 1663700"/>
              <a:gd name="connsiteX2" fmla="*/ 12192000 w 12192000"/>
              <a:gd name="connsiteY2" fmla="*/ 1663700 h 1663700"/>
              <a:gd name="connsiteX3" fmla="*/ 10437812 w 12192000"/>
              <a:gd name="connsiteY3" fmla="*/ 1663700 h 1663700"/>
              <a:gd name="connsiteX4" fmla="*/ 0 w 12192000"/>
              <a:gd name="connsiteY4" fmla="*/ 0 h 1663700"/>
              <a:gd name="connsiteX5" fmla="*/ 3811588 w 12192000"/>
              <a:gd name="connsiteY5" fmla="*/ 0 h 1663700"/>
              <a:gd name="connsiteX6" fmla="*/ 4227513 w 12192000"/>
              <a:gd name="connsiteY6" fmla="*/ 1663700 h 1663700"/>
              <a:gd name="connsiteX7" fmla="*/ 0 w 12192000"/>
              <a:gd name="connsiteY7" fmla="*/ 1663700 h 166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663700">
                <a:moveTo>
                  <a:pt x="10021887" y="0"/>
                </a:moveTo>
                <a:lnTo>
                  <a:pt x="12192000" y="0"/>
                </a:lnTo>
                <a:lnTo>
                  <a:pt x="12192000" y="1663700"/>
                </a:lnTo>
                <a:lnTo>
                  <a:pt x="10437812" y="1663700"/>
                </a:lnTo>
                <a:close/>
                <a:moveTo>
                  <a:pt x="0" y="0"/>
                </a:moveTo>
                <a:lnTo>
                  <a:pt x="3811588" y="0"/>
                </a:lnTo>
                <a:lnTo>
                  <a:pt x="4227513" y="1663700"/>
                </a:lnTo>
                <a:lnTo>
                  <a:pt x="0" y="1663700"/>
                </a:ln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303030"/>
              </a:solidFill>
              <a:effectLst/>
              <a:uLnTx/>
              <a:uFillTx/>
              <a:latin typeface="Arial" panose="020B0604020202020204"/>
              <a:ea typeface="微软雅黑" panose="020B0503020204020204" charset="-122"/>
              <a:cs typeface="+mn-ea"/>
              <a:sym typeface="+mn-lt"/>
            </a:endParaRPr>
          </a:p>
        </p:txBody>
      </p:sp>
      <p:sp>
        <p:nvSpPr>
          <p:cNvPr id="8" name="矩形 7"/>
          <p:cNvSpPr/>
          <p:nvPr/>
        </p:nvSpPr>
        <p:spPr>
          <a:xfrm>
            <a:off x="1460500" y="2882697"/>
            <a:ext cx="2336800" cy="1092607"/>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3200" b="1" i="0" u="none" strike="noStrike" kern="1200" cap="none" spc="0" normalizeH="0" baseline="0" noProof="0">
                <a:ln>
                  <a:noFill/>
                </a:ln>
                <a:solidFill>
                  <a:schemeClr val="bg1"/>
                </a:solidFill>
                <a:effectLst/>
                <a:uLnTx/>
                <a:uFillTx/>
                <a:latin typeface="Arial" panose="020B0604020202020204"/>
                <a:ea typeface="微软雅黑" panose="020B0503020204020204" charset="-122"/>
                <a:cs typeface="+mn-ea"/>
                <a:sym typeface="+mn-lt"/>
              </a:rPr>
              <a:t>目录</a:t>
            </a:r>
            <a:endParaRPr kumimoji="0" lang="en-US" sz="3200" b="1" i="0" u="none" strike="noStrike" kern="1200" cap="none" spc="0" normalizeH="0" baseline="0" noProof="0">
              <a:ln>
                <a:noFill/>
              </a:ln>
              <a:solidFill>
                <a:schemeClr val="bg1"/>
              </a:solidFill>
              <a:effectLst/>
              <a:uLnTx/>
              <a:uFillTx/>
              <a:latin typeface="Arial" panose="020B0604020202020204"/>
              <a:ea typeface="微软雅黑" panose="020B0503020204020204" charset="-122"/>
              <a:cs typeface="+mn-ea"/>
              <a:sym typeface="+mn-lt"/>
            </a:endParaRPr>
          </a:p>
          <a:p>
            <a:pPr marL="0" marR="0" lvl="0" indent="0" algn="ctr" defTabSz="914400" rtl="0" eaLnBrk="1" fontAlgn="auto" latinLnBrk="0" hangingPunct="1">
              <a:lnSpc>
                <a:spcPct val="130000"/>
              </a:lnSpc>
              <a:spcBef>
                <a:spcPts val="0"/>
              </a:spcBef>
              <a:spcAft>
                <a:spcPts val="0"/>
              </a:spcAft>
              <a:buClrTx/>
              <a:buSzTx/>
              <a:buFontTx/>
              <a:buNone/>
              <a:defRPr/>
            </a:pPr>
            <a:r>
              <a:rPr kumimoji="0" lang="en-US" sz="1800" b="0" i="0" u="none" strike="noStrike" kern="1200" cap="none" spc="0" normalizeH="0" baseline="0" noProof="0">
                <a:ln>
                  <a:noFill/>
                </a:ln>
                <a:solidFill>
                  <a:schemeClr val="bg1"/>
                </a:solidFill>
                <a:effectLst/>
                <a:uLnTx/>
                <a:uFillTx/>
                <a:latin typeface="Arial" panose="020B0604020202020204"/>
                <a:ea typeface="微软雅黑" panose="020B0503020204020204" charset="-122"/>
                <a:cs typeface="+mn-ea"/>
                <a:sym typeface="+mn-lt"/>
              </a:rPr>
              <a:t>CONTENTS</a:t>
            </a:r>
          </a:p>
        </p:txBody>
      </p:sp>
      <p:grpSp>
        <p:nvGrpSpPr>
          <p:cNvPr id="13" name="组合 12"/>
          <p:cNvGrpSpPr/>
          <p:nvPr/>
        </p:nvGrpSpPr>
        <p:grpSpPr>
          <a:xfrm>
            <a:off x="4419600" y="1801696"/>
            <a:ext cx="5130800" cy="3177237"/>
            <a:chOff x="4419600" y="2109569"/>
            <a:chExt cx="5130800" cy="3177237"/>
          </a:xfrm>
        </p:grpSpPr>
        <p:sp>
          <p:nvSpPr>
            <p:cNvPr id="9" name="文本框 8"/>
            <p:cNvSpPr txBox="1"/>
            <p:nvPr/>
          </p:nvSpPr>
          <p:spPr>
            <a:xfrm>
              <a:off x="4419600" y="2109569"/>
              <a:ext cx="4229100"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600" b="0" i="0" u="none" strike="noStrike" kern="1200" cap="none" spc="0" normalizeH="0" baseline="0" noProof="0">
                  <a:ln>
                    <a:noFill/>
                  </a:ln>
                  <a:solidFill>
                    <a:schemeClr val="bg1"/>
                  </a:solidFill>
                  <a:effectLst/>
                  <a:uLnTx/>
                  <a:uFillTx/>
                  <a:latin typeface="Arial" panose="020B0604020202020204"/>
                  <a:ea typeface="微软雅黑" panose="020B0503020204020204" charset="-122"/>
                  <a:cs typeface="+mn-ea"/>
                  <a:sym typeface="+mn-lt"/>
                </a:rPr>
                <a:t>01</a:t>
              </a:r>
              <a:r>
                <a:rPr kumimoji="0" lang="en-US" sz="2400" b="0" i="0" u="none" strike="noStrike" kern="1200" cap="none" spc="0" normalizeH="0" baseline="0" noProof="0">
                  <a:ln>
                    <a:noFill/>
                  </a:ln>
                  <a:solidFill>
                    <a:schemeClr val="bg1"/>
                  </a:solidFill>
                  <a:effectLst/>
                  <a:uLnTx/>
                  <a:uFillTx/>
                  <a:latin typeface="Arial" panose="020B0604020202020204"/>
                  <a:ea typeface="微软雅黑" panose="020B0503020204020204" charset="-122"/>
                  <a:cs typeface="+mn-ea"/>
                  <a:sym typeface="+mn-lt"/>
                </a:rPr>
                <a:t> </a:t>
              </a:r>
              <a:r>
                <a:rPr kumimoji="0" lang="zh-CN" altLang="en-US" sz="2400" b="0" i="0" u="none" strike="noStrike" kern="1200" cap="none" spc="0" normalizeH="0" baseline="0" noProof="0">
                  <a:ln>
                    <a:noFill/>
                  </a:ln>
                  <a:solidFill>
                    <a:schemeClr val="bg1"/>
                  </a:solidFill>
                  <a:effectLst/>
                  <a:uLnTx/>
                  <a:uFillTx/>
                  <a:latin typeface="Arial" panose="020B0604020202020204"/>
                  <a:ea typeface="微软雅黑" panose="020B0503020204020204" charset="-122"/>
                  <a:cs typeface="+mn-ea"/>
                  <a:sym typeface="+mn-lt"/>
                </a:rPr>
                <a:t>架构与分工</a:t>
              </a:r>
            </a:p>
          </p:txBody>
        </p:sp>
        <p:sp>
          <p:nvSpPr>
            <p:cNvPr id="10" name="文本框 9"/>
            <p:cNvSpPr txBox="1"/>
            <p:nvPr/>
          </p:nvSpPr>
          <p:spPr>
            <a:xfrm>
              <a:off x="4720167" y="2953595"/>
              <a:ext cx="4229100"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600" b="0" i="0" u="none" strike="noStrike" kern="1200" cap="none" spc="0" normalizeH="0" baseline="0" noProof="0">
                  <a:ln>
                    <a:noFill/>
                  </a:ln>
                  <a:solidFill>
                    <a:schemeClr val="bg1"/>
                  </a:solidFill>
                  <a:effectLst/>
                  <a:uLnTx/>
                  <a:uFillTx/>
                  <a:latin typeface="Arial" panose="020B0604020202020204"/>
                  <a:ea typeface="微软雅黑" panose="020B0503020204020204" charset="-122"/>
                  <a:cs typeface="+mn-ea"/>
                  <a:sym typeface="+mn-lt"/>
                </a:rPr>
                <a:t>02</a:t>
              </a:r>
              <a:r>
                <a:rPr kumimoji="0" lang="en-US" sz="2400" b="0" i="0" u="none" strike="noStrike" kern="1200" cap="none" spc="0" normalizeH="0" baseline="0" noProof="0">
                  <a:ln>
                    <a:noFill/>
                  </a:ln>
                  <a:solidFill>
                    <a:schemeClr val="bg1"/>
                  </a:solidFill>
                  <a:effectLst/>
                  <a:uLnTx/>
                  <a:uFillTx/>
                  <a:latin typeface="Arial" panose="020B0604020202020204"/>
                  <a:ea typeface="微软雅黑" panose="020B0503020204020204" charset="-122"/>
                  <a:cs typeface="+mn-ea"/>
                  <a:sym typeface="+mn-lt"/>
                </a:rPr>
                <a:t> </a:t>
              </a:r>
              <a:r>
                <a:rPr kumimoji="0" lang="zh-CN" altLang="en-US" sz="2400" b="0" i="0" u="none" strike="noStrike" kern="1200" cap="none" spc="0" normalizeH="0" baseline="0" noProof="0">
                  <a:ln>
                    <a:noFill/>
                  </a:ln>
                  <a:solidFill>
                    <a:schemeClr val="bg1"/>
                  </a:solidFill>
                  <a:effectLst/>
                  <a:uLnTx/>
                  <a:uFillTx/>
                  <a:latin typeface="Arial" panose="020B0604020202020204"/>
                  <a:ea typeface="微软雅黑" panose="020B0503020204020204" charset="-122"/>
                  <a:cs typeface="+mn-ea"/>
                  <a:sym typeface="+mn-lt"/>
                </a:rPr>
                <a:t>工作与进展</a:t>
              </a:r>
            </a:p>
          </p:txBody>
        </p:sp>
        <p:sp>
          <p:nvSpPr>
            <p:cNvPr id="11" name="文本框 10"/>
            <p:cNvSpPr txBox="1"/>
            <p:nvPr/>
          </p:nvSpPr>
          <p:spPr>
            <a:xfrm>
              <a:off x="5020734" y="3797621"/>
              <a:ext cx="4229100"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600" b="0" i="0" u="none" strike="noStrike" kern="1200" cap="none" spc="0" normalizeH="0" baseline="0" noProof="0">
                  <a:ln>
                    <a:noFill/>
                  </a:ln>
                  <a:solidFill>
                    <a:schemeClr val="bg1"/>
                  </a:solidFill>
                  <a:effectLst/>
                  <a:uLnTx/>
                  <a:uFillTx/>
                  <a:latin typeface="Arial" panose="020B0604020202020204"/>
                  <a:ea typeface="微软雅黑" panose="020B0503020204020204" charset="-122"/>
                  <a:cs typeface="+mn-ea"/>
                  <a:sym typeface="+mn-lt"/>
                </a:rPr>
                <a:t>03</a:t>
              </a:r>
              <a:r>
                <a:rPr kumimoji="0" lang="en-US" sz="2400" b="0" i="0" u="none" strike="noStrike" kern="1200" cap="none" spc="0" normalizeH="0" baseline="0" noProof="0">
                  <a:ln>
                    <a:noFill/>
                  </a:ln>
                  <a:solidFill>
                    <a:schemeClr val="bg1"/>
                  </a:solidFill>
                  <a:effectLst/>
                  <a:uLnTx/>
                  <a:uFillTx/>
                  <a:latin typeface="Arial" panose="020B0604020202020204"/>
                  <a:ea typeface="微软雅黑" panose="020B0503020204020204" charset="-122"/>
                  <a:cs typeface="+mn-ea"/>
                  <a:sym typeface="+mn-lt"/>
                </a:rPr>
                <a:t> </a:t>
              </a:r>
              <a:r>
                <a:rPr kumimoji="0" lang="zh-CN" altLang="en-US" sz="2400" b="0" i="0" u="none" strike="noStrike" kern="1200" cap="none" spc="0" normalizeH="0" baseline="0" noProof="0">
                  <a:ln>
                    <a:noFill/>
                  </a:ln>
                  <a:solidFill>
                    <a:schemeClr val="bg1"/>
                  </a:solidFill>
                  <a:effectLst/>
                  <a:uLnTx/>
                  <a:uFillTx/>
                  <a:latin typeface="Arial" panose="020B0604020202020204"/>
                  <a:ea typeface="微软雅黑" panose="020B0503020204020204" charset="-122"/>
                  <a:cs typeface="+mn-ea"/>
                  <a:sym typeface="+mn-lt"/>
                </a:rPr>
                <a:t>问题与解决</a:t>
              </a:r>
            </a:p>
          </p:txBody>
        </p:sp>
        <p:sp>
          <p:nvSpPr>
            <p:cNvPr id="12" name="文本框 11"/>
            <p:cNvSpPr txBox="1"/>
            <p:nvPr/>
          </p:nvSpPr>
          <p:spPr>
            <a:xfrm>
              <a:off x="5321300" y="4641646"/>
              <a:ext cx="4229100"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600" b="0" i="0" u="none" strike="noStrike" kern="1200" cap="none" spc="0" normalizeH="0" baseline="0" noProof="0">
                  <a:ln>
                    <a:noFill/>
                  </a:ln>
                  <a:solidFill>
                    <a:schemeClr val="bg1"/>
                  </a:solidFill>
                  <a:effectLst/>
                  <a:uLnTx/>
                  <a:uFillTx/>
                  <a:latin typeface="Arial" panose="020B0604020202020204"/>
                  <a:ea typeface="微软雅黑" panose="020B0503020204020204" charset="-122"/>
                  <a:cs typeface="+mn-ea"/>
                  <a:sym typeface="+mn-lt"/>
                </a:rPr>
                <a:t>04</a:t>
              </a:r>
              <a:r>
                <a:rPr kumimoji="0" lang="en-US" sz="2400" b="0" i="0" u="none" strike="noStrike" kern="1200" cap="none" spc="0" normalizeH="0" baseline="0" noProof="0">
                  <a:ln>
                    <a:noFill/>
                  </a:ln>
                  <a:solidFill>
                    <a:schemeClr val="bg1"/>
                  </a:solidFill>
                  <a:effectLst/>
                  <a:uLnTx/>
                  <a:uFillTx/>
                  <a:latin typeface="Arial" panose="020B0604020202020204"/>
                  <a:ea typeface="微软雅黑" panose="020B0503020204020204" charset="-122"/>
                  <a:cs typeface="+mn-ea"/>
                  <a:sym typeface="+mn-lt"/>
                </a:rPr>
                <a:t> </a:t>
              </a:r>
              <a:r>
                <a:rPr kumimoji="0" lang="zh-CN" altLang="en-US" sz="2400" b="0" i="0" u="none" strike="noStrike" kern="1200" cap="none" spc="0" normalizeH="0" baseline="0" noProof="0">
                  <a:ln>
                    <a:noFill/>
                  </a:ln>
                  <a:solidFill>
                    <a:schemeClr val="bg1"/>
                  </a:solidFill>
                  <a:effectLst/>
                  <a:uLnTx/>
                  <a:uFillTx/>
                  <a:latin typeface="Arial" panose="020B0604020202020204"/>
                  <a:ea typeface="微软雅黑" panose="020B0503020204020204" charset="-122"/>
                  <a:cs typeface="+mn-ea"/>
                  <a:sym typeface="+mn-lt"/>
                </a:rPr>
                <a:t>规划与安排</a:t>
              </a:r>
            </a:p>
          </p:txBody>
        </p:sp>
      </p:gr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11" name="PA-Titletextslide "/>
          <p:cNvSpPr txBox="1"/>
          <p:nvPr>
            <p:custDataLst>
              <p:tags r:id="rId2"/>
            </p:custDataLst>
          </p:nvPr>
        </p:nvSpPr>
        <p:spPr>
          <a:xfrm>
            <a:off x="4374515" y="439103"/>
            <a:ext cx="3442970" cy="532130"/>
          </a:xfrm>
          <a:prstGeom prst="rect">
            <a:avLst/>
          </a:prstGeom>
          <a:noFill/>
          <a:ln w="12700" cap="flat">
            <a:noFill/>
            <a:miter lim="400000"/>
          </a:ln>
          <a:effectLst/>
        </p:spPr>
        <p:txBody>
          <a:bodyPr wrap="square" lIns="50800" tIns="50800" rIns="50800" bIns="50800" numCol="1" anchor="ctr">
            <a:spAutoFit/>
          </a:bodyPr>
          <a:lstStyle>
            <a:lvl1pPr algn="l">
              <a:defRPr sz="8000" b="0">
                <a:solidFill>
                  <a:srgbClr val="FFFFFF"/>
                </a:solidFill>
                <a:latin typeface="Maven Pro Medium"/>
                <a:ea typeface="Maven Pro Medium"/>
                <a:cs typeface="Maven Pro Medium"/>
                <a:sym typeface="Maven Pro Medium"/>
              </a:defRPr>
            </a:lvl1pPr>
          </a:lstStyle>
          <a:p>
            <a:pPr algn="ctr"/>
            <a:r>
              <a:rPr lang="zh-CN" altLang="en-US" sz="2800">
                <a:solidFill>
                  <a:schemeClr val="bg1"/>
                </a:solidFill>
                <a:latin typeface="微软雅黑" panose="020B0503020204020204" charset="-122"/>
                <a:ea typeface="微软雅黑" panose="020B0503020204020204" charset="-122"/>
                <a:cs typeface="微软雅黑" panose="020B0503020204020204" charset="-122"/>
              </a:rPr>
              <a:t>首页</a:t>
            </a:r>
            <a:endParaRPr lang="zh-CN" sz="280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3"/>
            </p:custDataLst>
          </p:nvPr>
        </p:nvSpPr>
        <p:spPr>
          <a:xfrm>
            <a:off x="4055745" y="915670"/>
            <a:ext cx="4080510" cy="429895"/>
          </a:xfrm>
          <a:prstGeom prst="rect">
            <a:avLst/>
          </a:prstGeom>
          <a:ln w="12700">
            <a:miter lim="400000"/>
          </a:ln>
        </p:spPr>
        <p:txBody>
          <a:bodyPr wrap="square" lIns="25400" tIns="25400" rIns="25400" bIns="25400">
            <a:spAutoFit/>
          </a:bodyPr>
          <a:lstStyle/>
          <a:p>
            <a:pPr algn="ctr">
              <a:lnSpc>
                <a:spcPct val="190000"/>
              </a:lnSpc>
              <a:spcAft>
                <a:spcPts val="450"/>
              </a:spcAft>
            </a:pPr>
            <a:r>
              <a:rPr lang="en-US" altLang="zh-CN" sz="1300" dirty="0">
                <a:ln w="0"/>
                <a:solidFill>
                  <a:schemeClr val="bg1">
                    <a:alpha val="70000"/>
                  </a:schemeClr>
                </a:solidFill>
                <a:effectLst/>
                <a:latin typeface="微软雅黑" panose="020B0503020204020204" charset="-122"/>
                <a:ea typeface="微软雅黑" panose="020B0503020204020204" charset="-122"/>
                <a:sym typeface="+mn-ea"/>
              </a:rPr>
              <a:t>Index</a:t>
            </a:r>
          </a:p>
        </p:txBody>
      </p:sp>
      <p:pic>
        <p:nvPicPr>
          <p:cNvPr id="5" name="图片 4" descr="upload_post_object_v2_3614588873"/>
          <p:cNvPicPr>
            <a:picLocks noChangeAspect="1"/>
          </p:cNvPicPr>
          <p:nvPr/>
        </p:nvPicPr>
        <p:blipFill>
          <a:blip r:embed="rId5"/>
          <a:stretch>
            <a:fillRect/>
          </a:stretch>
        </p:blipFill>
        <p:spPr>
          <a:xfrm>
            <a:off x="1056754" y="1345556"/>
            <a:ext cx="10078449" cy="4968360"/>
          </a:xfrm>
          <a:prstGeom prst="rect">
            <a:avLst/>
          </a:prstGeom>
        </p:spPr>
      </p:pic>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11" name="PA-Titletextslide "/>
          <p:cNvSpPr txBox="1"/>
          <p:nvPr>
            <p:custDataLst>
              <p:tags r:id="rId2"/>
            </p:custDataLst>
          </p:nvPr>
        </p:nvSpPr>
        <p:spPr>
          <a:xfrm>
            <a:off x="4374515" y="439103"/>
            <a:ext cx="3442970" cy="532130"/>
          </a:xfrm>
          <a:prstGeom prst="rect">
            <a:avLst/>
          </a:prstGeom>
          <a:noFill/>
          <a:ln w="12700" cap="flat">
            <a:noFill/>
            <a:miter lim="400000"/>
          </a:ln>
          <a:effectLst/>
        </p:spPr>
        <p:txBody>
          <a:bodyPr wrap="square" lIns="50800" tIns="50800" rIns="50800" bIns="50800" numCol="1" anchor="ctr">
            <a:spAutoFit/>
          </a:bodyPr>
          <a:lstStyle>
            <a:lvl1pPr algn="l">
              <a:defRPr sz="8000" b="0">
                <a:solidFill>
                  <a:srgbClr val="FFFFFF"/>
                </a:solidFill>
                <a:latin typeface="Maven Pro Medium"/>
                <a:ea typeface="Maven Pro Medium"/>
                <a:cs typeface="Maven Pro Medium"/>
                <a:sym typeface="Maven Pro Medium"/>
              </a:defRPr>
            </a:lvl1pPr>
          </a:lstStyle>
          <a:p>
            <a:pPr algn="ctr"/>
            <a:r>
              <a:rPr lang="zh-CN" altLang="en-US" sz="2800">
                <a:solidFill>
                  <a:schemeClr val="bg1"/>
                </a:solidFill>
                <a:latin typeface="微软雅黑" panose="020B0503020204020204" charset="-122"/>
                <a:ea typeface="微软雅黑" panose="020B0503020204020204" charset="-122"/>
                <a:cs typeface="微软雅黑" panose="020B0503020204020204" charset="-122"/>
              </a:rPr>
              <a:t>详细题目弹窗</a:t>
            </a:r>
            <a:endParaRPr lang="zh-CN" sz="280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3"/>
            </p:custDataLst>
          </p:nvPr>
        </p:nvSpPr>
        <p:spPr>
          <a:xfrm>
            <a:off x="4055745" y="915670"/>
            <a:ext cx="4080510" cy="429895"/>
          </a:xfrm>
          <a:prstGeom prst="rect">
            <a:avLst/>
          </a:prstGeom>
          <a:ln w="12700">
            <a:miter lim="400000"/>
          </a:ln>
        </p:spPr>
        <p:txBody>
          <a:bodyPr wrap="square" lIns="25400" tIns="25400" rIns="25400" bIns="25400">
            <a:spAutoFit/>
          </a:bodyPr>
          <a:lstStyle/>
          <a:p>
            <a:pPr algn="ctr">
              <a:lnSpc>
                <a:spcPct val="190000"/>
              </a:lnSpc>
              <a:spcAft>
                <a:spcPts val="450"/>
              </a:spcAft>
            </a:pPr>
            <a:r>
              <a:rPr lang="en-US" altLang="zh-CN" sz="1300" dirty="0">
                <a:ln w="0"/>
                <a:solidFill>
                  <a:schemeClr val="bg1">
                    <a:alpha val="70000"/>
                  </a:schemeClr>
                </a:solidFill>
                <a:effectLst/>
                <a:latin typeface="微软雅黑" panose="020B0503020204020204" charset="-122"/>
                <a:ea typeface="微软雅黑" panose="020B0503020204020204" charset="-122"/>
                <a:sym typeface="+mn-ea"/>
              </a:rPr>
              <a:t>Popup</a:t>
            </a:r>
          </a:p>
        </p:txBody>
      </p:sp>
      <p:pic>
        <p:nvPicPr>
          <p:cNvPr id="2" name="图片 1" descr="upload_post_object_v2_2732169318"/>
          <p:cNvPicPr>
            <a:picLocks noChangeAspect="1"/>
          </p:cNvPicPr>
          <p:nvPr/>
        </p:nvPicPr>
        <p:blipFill>
          <a:blip r:embed="rId5"/>
          <a:stretch>
            <a:fillRect/>
          </a:stretch>
        </p:blipFill>
        <p:spPr>
          <a:xfrm>
            <a:off x="1848164" y="1345556"/>
            <a:ext cx="8495628" cy="4857532"/>
          </a:xfrm>
          <a:prstGeom prst="rect">
            <a:avLst/>
          </a:prstGeom>
        </p:spPr>
      </p:pic>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11" name="PA-Titletextslide "/>
          <p:cNvSpPr txBox="1"/>
          <p:nvPr>
            <p:custDataLst>
              <p:tags r:id="rId2"/>
            </p:custDataLst>
          </p:nvPr>
        </p:nvSpPr>
        <p:spPr>
          <a:xfrm>
            <a:off x="4374515" y="439103"/>
            <a:ext cx="3442970" cy="532130"/>
          </a:xfrm>
          <a:prstGeom prst="rect">
            <a:avLst/>
          </a:prstGeom>
          <a:noFill/>
          <a:ln w="12700" cap="flat">
            <a:noFill/>
            <a:miter lim="400000"/>
          </a:ln>
          <a:effectLst/>
        </p:spPr>
        <p:txBody>
          <a:bodyPr wrap="square" lIns="50800" tIns="50800" rIns="50800" bIns="50800" numCol="1" anchor="ctr">
            <a:spAutoFit/>
          </a:bodyPr>
          <a:lstStyle>
            <a:lvl1pPr algn="l">
              <a:defRPr sz="8000" b="0">
                <a:solidFill>
                  <a:srgbClr val="FFFFFF"/>
                </a:solidFill>
                <a:latin typeface="Maven Pro Medium"/>
                <a:ea typeface="Maven Pro Medium"/>
                <a:cs typeface="Maven Pro Medium"/>
                <a:sym typeface="Maven Pro Medium"/>
              </a:defRPr>
            </a:lvl1pPr>
          </a:lstStyle>
          <a:p>
            <a:pPr algn="ctr"/>
            <a:r>
              <a:rPr lang="zh-CN" altLang="en-US" sz="2800">
                <a:solidFill>
                  <a:schemeClr val="bg1"/>
                </a:solidFill>
                <a:latin typeface="微软雅黑" panose="020B0503020204020204" charset="-122"/>
                <a:ea typeface="微软雅黑" panose="020B0503020204020204" charset="-122"/>
                <a:cs typeface="微软雅黑" panose="020B0503020204020204" charset="-122"/>
              </a:rPr>
              <a:t>登录注册</a:t>
            </a:r>
            <a:endParaRPr lang="zh-CN" sz="280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3"/>
            </p:custDataLst>
          </p:nvPr>
        </p:nvSpPr>
        <p:spPr>
          <a:xfrm>
            <a:off x="4055745" y="915670"/>
            <a:ext cx="4080510" cy="429895"/>
          </a:xfrm>
          <a:prstGeom prst="rect">
            <a:avLst/>
          </a:prstGeom>
          <a:ln w="12700">
            <a:miter lim="400000"/>
          </a:ln>
        </p:spPr>
        <p:txBody>
          <a:bodyPr wrap="square" lIns="25400" tIns="25400" rIns="25400" bIns="25400">
            <a:spAutoFit/>
          </a:bodyPr>
          <a:lstStyle/>
          <a:p>
            <a:pPr algn="ctr">
              <a:lnSpc>
                <a:spcPct val="190000"/>
              </a:lnSpc>
              <a:spcAft>
                <a:spcPts val="450"/>
              </a:spcAft>
            </a:pPr>
            <a:r>
              <a:rPr lang="en-US" altLang="zh-CN" sz="1300" dirty="0">
                <a:ln w="0"/>
                <a:solidFill>
                  <a:schemeClr val="bg1">
                    <a:alpha val="70000"/>
                  </a:schemeClr>
                </a:solidFill>
                <a:effectLst/>
                <a:latin typeface="微软雅黑" panose="020B0503020204020204" charset="-122"/>
                <a:ea typeface="微软雅黑" panose="020B0503020204020204" charset="-122"/>
                <a:sym typeface="+mn-ea"/>
              </a:rPr>
              <a:t>Login and Registration</a:t>
            </a:r>
          </a:p>
        </p:txBody>
      </p:sp>
      <p:pic>
        <p:nvPicPr>
          <p:cNvPr id="5" name="图片 4" descr="upload_post_object_v2_2803849061"/>
          <p:cNvPicPr>
            <a:picLocks noChangeAspect="1"/>
          </p:cNvPicPr>
          <p:nvPr/>
        </p:nvPicPr>
        <p:blipFill>
          <a:blip r:embed="rId5"/>
          <a:stretch>
            <a:fillRect/>
          </a:stretch>
        </p:blipFill>
        <p:spPr>
          <a:xfrm>
            <a:off x="791798" y="2069767"/>
            <a:ext cx="5460906" cy="3345289"/>
          </a:xfrm>
          <a:prstGeom prst="rect">
            <a:avLst/>
          </a:prstGeom>
        </p:spPr>
      </p:pic>
      <p:pic>
        <p:nvPicPr>
          <p:cNvPr id="6" name="图片 5" descr="upload_post_object_v2_1652122615"/>
          <p:cNvPicPr>
            <a:picLocks noChangeAspect="1"/>
          </p:cNvPicPr>
          <p:nvPr/>
        </p:nvPicPr>
        <p:blipFill>
          <a:blip r:embed="rId6"/>
          <a:stretch>
            <a:fillRect/>
          </a:stretch>
        </p:blipFill>
        <p:spPr>
          <a:xfrm>
            <a:off x="7382410" y="2069767"/>
            <a:ext cx="3921360" cy="3345236"/>
          </a:xfrm>
          <a:prstGeom prst="rect">
            <a:avLst/>
          </a:prstGeom>
        </p:spPr>
      </p:pic>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11" name="PA-Titletextslide "/>
          <p:cNvSpPr txBox="1"/>
          <p:nvPr>
            <p:custDataLst>
              <p:tags r:id="rId2"/>
            </p:custDataLst>
          </p:nvPr>
        </p:nvSpPr>
        <p:spPr>
          <a:xfrm>
            <a:off x="4374515" y="439103"/>
            <a:ext cx="3442970" cy="532130"/>
          </a:xfrm>
          <a:prstGeom prst="rect">
            <a:avLst/>
          </a:prstGeom>
          <a:noFill/>
          <a:ln w="12700" cap="flat">
            <a:noFill/>
            <a:miter lim="400000"/>
          </a:ln>
          <a:effectLst/>
        </p:spPr>
        <p:txBody>
          <a:bodyPr wrap="square" lIns="50800" tIns="50800" rIns="50800" bIns="50800" numCol="1" anchor="ctr">
            <a:spAutoFit/>
          </a:bodyPr>
          <a:lstStyle>
            <a:lvl1pPr algn="l">
              <a:defRPr sz="8000" b="0">
                <a:solidFill>
                  <a:srgbClr val="FFFFFF"/>
                </a:solidFill>
                <a:latin typeface="Maven Pro Medium"/>
                <a:ea typeface="Maven Pro Medium"/>
                <a:cs typeface="Maven Pro Medium"/>
                <a:sym typeface="Maven Pro Medium"/>
              </a:defRPr>
            </a:lvl1pPr>
          </a:lstStyle>
          <a:p>
            <a:pPr algn="ctr"/>
            <a:r>
              <a:rPr lang="zh-CN" altLang="en-US" sz="2800">
                <a:solidFill>
                  <a:schemeClr val="bg1"/>
                </a:solidFill>
                <a:latin typeface="微软雅黑" panose="020B0503020204020204" charset="-122"/>
                <a:ea typeface="微软雅黑" panose="020B0503020204020204" charset="-122"/>
                <a:cs typeface="微软雅黑" panose="020B0503020204020204" charset="-122"/>
              </a:rPr>
              <a:t>忘记密码</a:t>
            </a:r>
            <a:endParaRPr lang="zh-CN" sz="280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3"/>
            </p:custDataLst>
          </p:nvPr>
        </p:nvSpPr>
        <p:spPr>
          <a:xfrm>
            <a:off x="4055745" y="915670"/>
            <a:ext cx="4080510" cy="429895"/>
          </a:xfrm>
          <a:prstGeom prst="rect">
            <a:avLst/>
          </a:prstGeom>
          <a:ln w="12700">
            <a:miter lim="400000"/>
          </a:ln>
        </p:spPr>
        <p:txBody>
          <a:bodyPr wrap="square" lIns="25400" tIns="25400" rIns="25400" bIns="25400">
            <a:spAutoFit/>
          </a:bodyPr>
          <a:lstStyle/>
          <a:p>
            <a:pPr algn="ctr">
              <a:lnSpc>
                <a:spcPct val="190000"/>
              </a:lnSpc>
              <a:spcAft>
                <a:spcPts val="450"/>
              </a:spcAft>
            </a:pPr>
            <a:r>
              <a:rPr lang="en-US" altLang="zh-CN" sz="1300" dirty="0">
                <a:ln w="0"/>
                <a:solidFill>
                  <a:schemeClr val="bg1">
                    <a:alpha val="70000"/>
                  </a:schemeClr>
                </a:solidFill>
                <a:effectLst/>
                <a:latin typeface="微软雅黑" panose="020B0503020204020204" charset="-122"/>
                <a:ea typeface="微软雅黑" panose="020B0503020204020204" charset="-122"/>
                <a:sym typeface="+mn-ea"/>
              </a:rPr>
              <a:t>Forget and Reset Password</a:t>
            </a:r>
          </a:p>
        </p:txBody>
      </p:sp>
      <p:pic>
        <p:nvPicPr>
          <p:cNvPr id="4" name="图片 3" descr="upload_post_object_v2_1339818869"/>
          <p:cNvPicPr>
            <a:picLocks noChangeAspect="1"/>
          </p:cNvPicPr>
          <p:nvPr/>
        </p:nvPicPr>
        <p:blipFill>
          <a:blip r:embed="rId5"/>
          <a:stretch>
            <a:fillRect/>
          </a:stretch>
        </p:blipFill>
        <p:spPr>
          <a:xfrm>
            <a:off x="942261" y="2475651"/>
            <a:ext cx="4814990" cy="2532169"/>
          </a:xfrm>
          <a:prstGeom prst="rect">
            <a:avLst/>
          </a:prstGeom>
        </p:spPr>
      </p:pic>
      <p:pic>
        <p:nvPicPr>
          <p:cNvPr id="8" name="图片 7" descr="upload_post_object_v2_4037054037"/>
          <p:cNvPicPr>
            <a:picLocks noChangeAspect="1"/>
          </p:cNvPicPr>
          <p:nvPr/>
        </p:nvPicPr>
        <p:blipFill>
          <a:blip r:embed="rId6"/>
          <a:stretch>
            <a:fillRect/>
          </a:stretch>
        </p:blipFill>
        <p:spPr>
          <a:xfrm>
            <a:off x="6504863" y="2475609"/>
            <a:ext cx="4792544" cy="2532154"/>
          </a:xfrm>
          <a:prstGeom prst="rect">
            <a:avLst/>
          </a:prstGeom>
        </p:spPr>
      </p:pic>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11" name="PA-Titletextslide "/>
          <p:cNvSpPr txBox="1"/>
          <p:nvPr>
            <p:custDataLst>
              <p:tags r:id="rId2"/>
            </p:custDataLst>
          </p:nvPr>
        </p:nvSpPr>
        <p:spPr>
          <a:xfrm>
            <a:off x="4374515" y="439103"/>
            <a:ext cx="3442970" cy="532130"/>
          </a:xfrm>
          <a:prstGeom prst="rect">
            <a:avLst/>
          </a:prstGeom>
          <a:noFill/>
          <a:ln w="12700" cap="flat">
            <a:noFill/>
            <a:miter lim="400000"/>
          </a:ln>
          <a:effectLst/>
        </p:spPr>
        <p:txBody>
          <a:bodyPr wrap="square" lIns="50800" tIns="50800" rIns="50800" bIns="50800" numCol="1" anchor="ctr">
            <a:spAutoFit/>
          </a:bodyPr>
          <a:lstStyle>
            <a:lvl1pPr algn="l">
              <a:defRPr sz="8000" b="0">
                <a:solidFill>
                  <a:srgbClr val="FFFFFF"/>
                </a:solidFill>
                <a:latin typeface="Maven Pro Medium"/>
                <a:ea typeface="Maven Pro Medium"/>
                <a:cs typeface="Maven Pro Medium"/>
                <a:sym typeface="Maven Pro Medium"/>
              </a:defRPr>
            </a:lvl1pPr>
          </a:lstStyle>
          <a:p>
            <a:pPr algn="ctr"/>
            <a:r>
              <a:rPr lang="zh-CN" altLang="en-US" sz="2800">
                <a:solidFill>
                  <a:schemeClr val="bg1"/>
                </a:solidFill>
                <a:latin typeface="微软雅黑" panose="020B0503020204020204" charset="-122"/>
                <a:ea typeface="微软雅黑" panose="020B0503020204020204" charset="-122"/>
                <a:cs typeface="微软雅黑" panose="020B0503020204020204" charset="-122"/>
              </a:rPr>
              <a:t>用户信息</a:t>
            </a:r>
            <a:endParaRPr lang="zh-CN" sz="280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3"/>
            </p:custDataLst>
          </p:nvPr>
        </p:nvSpPr>
        <p:spPr>
          <a:xfrm>
            <a:off x="4055745" y="915670"/>
            <a:ext cx="4080510" cy="429895"/>
          </a:xfrm>
          <a:prstGeom prst="rect">
            <a:avLst/>
          </a:prstGeom>
          <a:ln w="12700">
            <a:miter lim="400000"/>
          </a:ln>
        </p:spPr>
        <p:txBody>
          <a:bodyPr wrap="square" lIns="25400" tIns="25400" rIns="25400" bIns="25400">
            <a:spAutoFit/>
          </a:bodyPr>
          <a:lstStyle/>
          <a:p>
            <a:pPr algn="ctr">
              <a:lnSpc>
                <a:spcPct val="190000"/>
              </a:lnSpc>
              <a:spcAft>
                <a:spcPts val="450"/>
              </a:spcAft>
            </a:pPr>
            <a:r>
              <a:rPr lang="en-US" altLang="zh-CN" sz="1300" dirty="0">
                <a:ln w="0"/>
                <a:solidFill>
                  <a:schemeClr val="bg1">
                    <a:alpha val="70000"/>
                  </a:schemeClr>
                </a:solidFill>
                <a:effectLst/>
                <a:latin typeface="微软雅黑" panose="020B0503020204020204" charset="-122"/>
                <a:ea typeface="微软雅黑" panose="020B0503020204020204" charset="-122"/>
                <a:sym typeface="+mn-ea"/>
              </a:rPr>
              <a:t>UserInfo</a:t>
            </a:r>
          </a:p>
        </p:txBody>
      </p:sp>
      <p:pic>
        <p:nvPicPr>
          <p:cNvPr id="2" name="图片 1" descr="upload_post_object_v2_4209221866"/>
          <p:cNvPicPr>
            <a:picLocks noChangeAspect="1"/>
          </p:cNvPicPr>
          <p:nvPr/>
        </p:nvPicPr>
        <p:blipFill>
          <a:blip r:embed="rId5"/>
          <a:srcRect l="75277"/>
          <a:stretch>
            <a:fillRect/>
          </a:stretch>
        </p:blipFill>
        <p:spPr>
          <a:xfrm>
            <a:off x="5204460" y="1926590"/>
            <a:ext cx="1782445" cy="4044315"/>
          </a:xfrm>
          <a:prstGeom prst="rect">
            <a:avLst/>
          </a:prstGeom>
        </p:spPr>
      </p:pic>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11" name="PA-Titletextslide "/>
          <p:cNvSpPr txBox="1"/>
          <p:nvPr>
            <p:custDataLst>
              <p:tags r:id="rId2"/>
            </p:custDataLst>
          </p:nvPr>
        </p:nvSpPr>
        <p:spPr>
          <a:xfrm>
            <a:off x="4374515" y="439103"/>
            <a:ext cx="3442970" cy="532130"/>
          </a:xfrm>
          <a:prstGeom prst="rect">
            <a:avLst/>
          </a:prstGeom>
          <a:noFill/>
          <a:ln w="12700" cap="flat">
            <a:noFill/>
            <a:miter lim="400000"/>
          </a:ln>
          <a:effectLst/>
        </p:spPr>
        <p:txBody>
          <a:bodyPr wrap="square" lIns="50800" tIns="50800" rIns="50800" bIns="50800" numCol="1" anchor="ctr">
            <a:spAutoFit/>
          </a:bodyPr>
          <a:lstStyle>
            <a:lvl1pPr algn="l">
              <a:defRPr sz="8000" b="0">
                <a:solidFill>
                  <a:srgbClr val="FFFFFF"/>
                </a:solidFill>
                <a:latin typeface="Maven Pro Medium"/>
                <a:ea typeface="Maven Pro Medium"/>
                <a:cs typeface="Maven Pro Medium"/>
                <a:sym typeface="Maven Pro Medium"/>
              </a:defRPr>
            </a:lvl1pPr>
          </a:lstStyle>
          <a:p>
            <a:pPr algn="ctr"/>
            <a:r>
              <a:rPr lang="zh-CN" altLang="en-US" sz="2800">
                <a:solidFill>
                  <a:schemeClr val="bg1"/>
                </a:solidFill>
                <a:latin typeface="微软雅黑" panose="020B0503020204020204" charset="-122"/>
                <a:ea typeface="微软雅黑" panose="020B0503020204020204" charset="-122"/>
                <a:cs typeface="微软雅黑" panose="020B0503020204020204" charset="-122"/>
              </a:rPr>
              <a:t>创建与加入战队</a:t>
            </a:r>
            <a:endParaRPr lang="zh-CN" sz="280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3"/>
            </p:custDataLst>
          </p:nvPr>
        </p:nvSpPr>
        <p:spPr>
          <a:xfrm>
            <a:off x="4055745" y="915670"/>
            <a:ext cx="4080510" cy="429895"/>
          </a:xfrm>
          <a:prstGeom prst="rect">
            <a:avLst/>
          </a:prstGeom>
          <a:ln w="12700">
            <a:miter lim="400000"/>
          </a:ln>
        </p:spPr>
        <p:txBody>
          <a:bodyPr wrap="square" lIns="25400" tIns="25400" rIns="25400" bIns="25400">
            <a:spAutoFit/>
          </a:bodyPr>
          <a:lstStyle/>
          <a:p>
            <a:pPr algn="ctr">
              <a:lnSpc>
                <a:spcPct val="190000"/>
              </a:lnSpc>
              <a:spcAft>
                <a:spcPts val="450"/>
              </a:spcAft>
            </a:pPr>
            <a:r>
              <a:rPr lang="en-US" altLang="zh-CN" sz="1300" dirty="0">
                <a:ln w="0"/>
                <a:solidFill>
                  <a:schemeClr val="bg1">
                    <a:alpha val="70000"/>
                  </a:schemeClr>
                </a:solidFill>
                <a:effectLst/>
                <a:latin typeface="微软雅黑" panose="020B0503020204020204" charset="-122"/>
                <a:ea typeface="微软雅黑" panose="020B0503020204020204" charset="-122"/>
                <a:sym typeface="+mn-ea"/>
              </a:rPr>
              <a:t>Create and Join Team</a:t>
            </a:r>
          </a:p>
        </p:txBody>
      </p:sp>
      <p:pic>
        <p:nvPicPr>
          <p:cNvPr id="3" name="图片 2" descr="upload_post_object_v2_3082604560"/>
          <p:cNvPicPr>
            <a:picLocks noChangeAspect="1"/>
          </p:cNvPicPr>
          <p:nvPr/>
        </p:nvPicPr>
        <p:blipFill>
          <a:blip r:embed="rId5"/>
          <a:stretch>
            <a:fillRect/>
          </a:stretch>
        </p:blipFill>
        <p:spPr>
          <a:xfrm>
            <a:off x="4751102" y="1437738"/>
            <a:ext cx="2689735" cy="1397071"/>
          </a:xfrm>
          <a:prstGeom prst="rect">
            <a:avLst/>
          </a:prstGeom>
        </p:spPr>
      </p:pic>
      <p:pic>
        <p:nvPicPr>
          <p:cNvPr id="4" name="图片 3" descr="upload_post_object_v2_1142429874"/>
          <p:cNvPicPr>
            <a:picLocks noChangeAspect="1"/>
          </p:cNvPicPr>
          <p:nvPr/>
        </p:nvPicPr>
        <p:blipFill>
          <a:blip r:embed="rId6"/>
          <a:stretch>
            <a:fillRect/>
          </a:stretch>
        </p:blipFill>
        <p:spPr>
          <a:xfrm>
            <a:off x="1033809" y="3295473"/>
            <a:ext cx="4780676" cy="2919497"/>
          </a:xfrm>
          <a:prstGeom prst="rect">
            <a:avLst/>
          </a:prstGeom>
        </p:spPr>
      </p:pic>
      <p:pic>
        <p:nvPicPr>
          <p:cNvPr id="5" name="图片 4" descr="upload_post_object_v2_423453220"/>
          <p:cNvPicPr>
            <a:picLocks noChangeAspect="1"/>
          </p:cNvPicPr>
          <p:nvPr/>
        </p:nvPicPr>
        <p:blipFill>
          <a:blip r:embed="rId7"/>
          <a:stretch>
            <a:fillRect/>
          </a:stretch>
        </p:blipFill>
        <p:spPr>
          <a:xfrm>
            <a:off x="6385234" y="3295438"/>
            <a:ext cx="4825344" cy="2919536"/>
          </a:xfrm>
          <a:prstGeom prst="rect">
            <a:avLst/>
          </a:prstGeom>
        </p:spPr>
      </p:pic>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11" name="PA-Titletextslide "/>
          <p:cNvSpPr txBox="1"/>
          <p:nvPr>
            <p:custDataLst>
              <p:tags r:id="rId2"/>
            </p:custDataLst>
          </p:nvPr>
        </p:nvSpPr>
        <p:spPr>
          <a:xfrm>
            <a:off x="4374515" y="439103"/>
            <a:ext cx="3442970" cy="532130"/>
          </a:xfrm>
          <a:prstGeom prst="rect">
            <a:avLst/>
          </a:prstGeom>
          <a:noFill/>
          <a:ln w="12700" cap="flat">
            <a:noFill/>
            <a:miter lim="400000"/>
          </a:ln>
          <a:effectLst/>
        </p:spPr>
        <p:txBody>
          <a:bodyPr wrap="square" lIns="50800" tIns="50800" rIns="50800" bIns="50800" numCol="1" anchor="ctr">
            <a:spAutoFit/>
          </a:bodyPr>
          <a:lstStyle>
            <a:lvl1pPr algn="l">
              <a:defRPr sz="8000" b="0">
                <a:solidFill>
                  <a:srgbClr val="FFFFFF"/>
                </a:solidFill>
                <a:latin typeface="Maven Pro Medium"/>
                <a:ea typeface="Maven Pro Medium"/>
                <a:cs typeface="Maven Pro Medium"/>
                <a:sym typeface="Maven Pro Medium"/>
              </a:defRPr>
            </a:lvl1pPr>
          </a:lstStyle>
          <a:p>
            <a:pPr algn="ctr"/>
            <a:r>
              <a:rPr lang="zh-CN" altLang="en-US" sz="2800">
                <a:solidFill>
                  <a:schemeClr val="bg1"/>
                </a:solidFill>
                <a:latin typeface="微软雅黑" panose="020B0503020204020204" charset="-122"/>
                <a:ea typeface="微软雅黑" panose="020B0503020204020204" charset="-122"/>
                <a:cs typeface="微软雅黑" panose="020B0503020204020204" charset="-122"/>
              </a:rPr>
              <a:t>战队信息</a:t>
            </a:r>
            <a:endParaRPr lang="zh-CN" sz="280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3"/>
            </p:custDataLst>
          </p:nvPr>
        </p:nvSpPr>
        <p:spPr>
          <a:xfrm>
            <a:off x="4055745" y="915670"/>
            <a:ext cx="4080510" cy="429895"/>
          </a:xfrm>
          <a:prstGeom prst="rect">
            <a:avLst/>
          </a:prstGeom>
          <a:ln w="12700">
            <a:miter lim="400000"/>
          </a:ln>
        </p:spPr>
        <p:txBody>
          <a:bodyPr wrap="square" lIns="25400" tIns="25400" rIns="25400" bIns="25400">
            <a:spAutoFit/>
          </a:bodyPr>
          <a:lstStyle/>
          <a:p>
            <a:pPr algn="ctr">
              <a:lnSpc>
                <a:spcPct val="190000"/>
              </a:lnSpc>
              <a:spcAft>
                <a:spcPts val="450"/>
              </a:spcAft>
            </a:pPr>
            <a:r>
              <a:rPr lang="en-US" altLang="zh-CN" sz="1300" dirty="0">
                <a:ln w="0"/>
                <a:solidFill>
                  <a:schemeClr val="bg1">
                    <a:alpha val="70000"/>
                  </a:schemeClr>
                </a:solidFill>
                <a:effectLst/>
                <a:latin typeface="微软雅黑" panose="020B0503020204020204" charset="-122"/>
                <a:ea typeface="微软雅黑" panose="020B0503020204020204" charset="-122"/>
                <a:sym typeface="+mn-ea"/>
              </a:rPr>
              <a:t>TeamInfo</a:t>
            </a:r>
          </a:p>
        </p:txBody>
      </p:sp>
      <p:pic>
        <p:nvPicPr>
          <p:cNvPr id="3" name="图片 2" descr="upload_post_object_v2_1618616361"/>
          <p:cNvPicPr>
            <a:picLocks noChangeAspect="1"/>
          </p:cNvPicPr>
          <p:nvPr/>
        </p:nvPicPr>
        <p:blipFill>
          <a:blip r:embed="rId5"/>
          <a:stretch>
            <a:fillRect/>
          </a:stretch>
        </p:blipFill>
        <p:spPr>
          <a:xfrm>
            <a:off x="2801013" y="1461961"/>
            <a:ext cx="6589912" cy="5134996"/>
          </a:xfrm>
          <a:prstGeom prst="rect">
            <a:avLst/>
          </a:prstGeom>
        </p:spPr>
      </p:pic>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11" name="PA-Titletextslide "/>
          <p:cNvSpPr txBox="1"/>
          <p:nvPr>
            <p:custDataLst>
              <p:tags r:id="rId2"/>
            </p:custDataLst>
          </p:nvPr>
        </p:nvSpPr>
        <p:spPr>
          <a:xfrm>
            <a:off x="4374515" y="439103"/>
            <a:ext cx="3442970" cy="532130"/>
          </a:xfrm>
          <a:prstGeom prst="rect">
            <a:avLst/>
          </a:prstGeom>
          <a:noFill/>
          <a:ln w="12700" cap="flat">
            <a:noFill/>
            <a:miter lim="400000"/>
          </a:ln>
          <a:effectLst/>
        </p:spPr>
        <p:txBody>
          <a:bodyPr wrap="square" lIns="50800" tIns="50800" rIns="50800" bIns="50800" numCol="1" anchor="ctr">
            <a:spAutoFit/>
          </a:bodyPr>
          <a:lstStyle>
            <a:lvl1pPr algn="l">
              <a:defRPr sz="8000" b="0">
                <a:solidFill>
                  <a:srgbClr val="FFFFFF"/>
                </a:solidFill>
                <a:latin typeface="Maven Pro Medium"/>
                <a:ea typeface="Maven Pro Medium"/>
                <a:cs typeface="Maven Pro Medium"/>
                <a:sym typeface="Maven Pro Medium"/>
              </a:defRPr>
            </a:lvl1pPr>
          </a:lstStyle>
          <a:p>
            <a:pPr algn="ctr"/>
            <a:r>
              <a:rPr lang="zh-CN" altLang="en-US" sz="2800">
                <a:solidFill>
                  <a:schemeClr val="bg1"/>
                </a:solidFill>
                <a:latin typeface="微软雅黑" panose="020B0503020204020204" charset="-122"/>
                <a:ea typeface="微软雅黑" panose="020B0503020204020204" charset="-122"/>
                <a:cs typeface="微软雅黑" panose="020B0503020204020204" charset="-122"/>
              </a:rPr>
              <a:t>管理战队·</a:t>
            </a:r>
            <a:endParaRPr lang="zh-CN" sz="280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3"/>
            </p:custDataLst>
          </p:nvPr>
        </p:nvSpPr>
        <p:spPr>
          <a:xfrm>
            <a:off x="4055745" y="915670"/>
            <a:ext cx="4080510" cy="429895"/>
          </a:xfrm>
          <a:prstGeom prst="rect">
            <a:avLst/>
          </a:prstGeom>
          <a:ln w="12700">
            <a:miter lim="400000"/>
          </a:ln>
        </p:spPr>
        <p:txBody>
          <a:bodyPr wrap="square" lIns="25400" tIns="25400" rIns="25400" bIns="25400">
            <a:spAutoFit/>
          </a:bodyPr>
          <a:lstStyle/>
          <a:p>
            <a:pPr algn="ctr">
              <a:lnSpc>
                <a:spcPct val="190000"/>
              </a:lnSpc>
              <a:spcAft>
                <a:spcPts val="450"/>
              </a:spcAft>
            </a:pPr>
            <a:r>
              <a:rPr lang="en-US" altLang="zh-CN" sz="1300" dirty="0">
                <a:ln w="0"/>
                <a:solidFill>
                  <a:schemeClr val="bg1">
                    <a:alpha val="70000"/>
                  </a:schemeClr>
                </a:solidFill>
                <a:effectLst/>
                <a:latin typeface="微软雅黑" panose="020B0503020204020204" charset="-122"/>
                <a:ea typeface="微软雅黑" panose="020B0503020204020204" charset="-122"/>
                <a:sym typeface="+mn-ea"/>
              </a:rPr>
              <a:t>Manage Team</a:t>
            </a:r>
          </a:p>
        </p:txBody>
      </p:sp>
      <p:pic>
        <p:nvPicPr>
          <p:cNvPr id="2" name="图片 1" descr="upload_post_object_v2_1809934957"/>
          <p:cNvPicPr>
            <a:picLocks noChangeAspect="1"/>
          </p:cNvPicPr>
          <p:nvPr/>
        </p:nvPicPr>
        <p:blipFill>
          <a:blip r:embed="rId5"/>
          <a:stretch>
            <a:fillRect/>
          </a:stretch>
        </p:blipFill>
        <p:spPr>
          <a:xfrm>
            <a:off x="2291629" y="1698025"/>
            <a:ext cx="7608680" cy="4293299"/>
          </a:xfrm>
          <a:prstGeom prst="rect">
            <a:avLst/>
          </a:prstGeom>
        </p:spPr>
      </p:pic>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11" name="PA-Titletextslide "/>
          <p:cNvSpPr txBox="1"/>
          <p:nvPr>
            <p:custDataLst>
              <p:tags r:id="rId2"/>
            </p:custDataLst>
          </p:nvPr>
        </p:nvSpPr>
        <p:spPr>
          <a:xfrm>
            <a:off x="4374515" y="439103"/>
            <a:ext cx="3442970" cy="532130"/>
          </a:xfrm>
          <a:prstGeom prst="rect">
            <a:avLst/>
          </a:prstGeom>
          <a:noFill/>
          <a:ln w="12700" cap="flat">
            <a:noFill/>
            <a:miter lim="400000"/>
          </a:ln>
          <a:effectLst/>
        </p:spPr>
        <p:txBody>
          <a:bodyPr wrap="square" lIns="50800" tIns="50800" rIns="50800" bIns="50800" numCol="1" anchor="ctr">
            <a:spAutoFit/>
          </a:bodyPr>
          <a:lstStyle>
            <a:lvl1pPr algn="l">
              <a:defRPr sz="8000" b="0">
                <a:solidFill>
                  <a:srgbClr val="FFFFFF"/>
                </a:solidFill>
                <a:latin typeface="Maven Pro Medium"/>
                <a:ea typeface="Maven Pro Medium"/>
                <a:cs typeface="Maven Pro Medium"/>
                <a:sym typeface="Maven Pro Medium"/>
              </a:defRPr>
            </a:lvl1pPr>
          </a:lstStyle>
          <a:p>
            <a:pPr algn="ctr"/>
            <a:r>
              <a:rPr lang="zh-CN" sz="2800">
                <a:solidFill>
                  <a:schemeClr val="bg1"/>
                </a:solidFill>
                <a:latin typeface="微软雅黑" panose="020B0503020204020204" charset="-122"/>
                <a:ea typeface="微软雅黑" panose="020B0503020204020204" charset="-122"/>
                <a:cs typeface="微软雅黑" panose="020B0503020204020204" charset="-122"/>
              </a:rPr>
              <a:t>后端</a:t>
            </a:r>
          </a:p>
        </p:txBody>
      </p:sp>
      <p:sp>
        <p:nvSpPr>
          <p:cNvPr id="10"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3"/>
            </p:custDataLst>
          </p:nvPr>
        </p:nvSpPr>
        <p:spPr>
          <a:xfrm>
            <a:off x="4055745" y="915670"/>
            <a:ext cx="4080510" cy="429895"/>
          </a:xfrm>
          <a:prstGeom prst="rect">
            <a:avLst/>
          </a:prstGeom>
          <a:ln w="12700">
            <a:miter lim="400000"/>
          </a:ln>
        </p:spPr>
        <p:txBody>
          <a:bodyPr wrap="square" lIns="25400" tIns="25400" rIns="25400" bIns="25400">
            <a:spAutoFit/>
          </a:bodyPr>
          <a:lstStyle/>
          <a:p>
            <a:pPr algn="ctr">
              <a:lnSpc>
                <a:spcPct val="190000"/>
              </a:lnSpc>
              <a:spcAft>
                <a:spcPts val="450"/>
              </a:spcAft>
            </a:pPr>
            <a:r>
              <a:rPr lang="en-US" altLang="zh-CN" sz="1300" dirty="0">
                <a:ln w="0"/>
                <a:solidFill>
                  <a:schemeClr val="bg1">
                    <a:alpha val="70000"/>
                  </a:schemeClr>
                </a:solidFill>
                <a:effectLst/>
                <a:latin typeface="微软雅黑" panose="020B0503020204020204" charset="-122"/>
                <a:ea typeface="微软雅黑" panose="020B0503020204020204" charset="-122"/>
                <a:sym typeface="+mn-ea"/>
              </a:rPr>
              <a:t>Backend</a:t>
            </a:r>
          </a:p>
        </p:txBody>
      </p:sp>
      <p:sp>
        <p:nvSpPr>
          <p:cNvPr id="2" name="PA-矩形 1"/>
          <p:cNvSpPr/>
          <p:nvPr>
            <p:custDataLst>
              <p:tags r:id="rId4"/>
            </p:custDataLst>
          </p:nvPr>
        </p:nvSpPr>
        <p:spPr>
          <a:xfrm>
            <a:off x="769620" y="1682750"/>
            <a:ext cx="5238115" cy="2152015"/>
          </a:xfrm>
          <a:prstGeom prst="rect">
            <a:avLst/>
          </a:prstGeom>
          <a:solidFill>
            <a:schemeClr val="tx1">
              <a:lumMod val="95000"/>
              <a:lumOff val="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PA-组合 12"/>
          <p:cNvGrpSpPr/>
          <p:nvPr>
            <p:custDataLst>
              <p:tags r:id="rId5"/>
            </p:custDataLst>
          </p:nvPr>
        </p:nvGrpSpPr>
        <p:grpSpPr>
          <a:xfrm>
            <a:off x="1141730" y="2433320"/>
            <a:ext cx="698500" cy="650875"/>
            <a:chOff x="7320" y="3276"/>
            <a:chExt cx="4560" cy="4248"/>
          </a:xfrm>
        </p:grpSpPr>
        <p:sp>
          <p:nvSpPr>
            <p:cNvPr id="9" name="PA-任意多边形 6"/>
            <p:cNvSpPr>
              <a:spLocks noEditPoints="1"/>
            </p:cNvSpPr>
            <p:nvPr>
              <p:custDataLst>
                <p:tags r:id="rId36"/>
              </p:custDataLst>
            </p:nvPr>
          </p:nvSpPr>
          <p:spPr bwMode="auto">
            <a:xfrm>
              <a:off x="7320" y="3276"/>
              <a:ext cx="3730" cy="3937"/>
            </a:xfrm>
            <a:custGeom>
              <a:avLst/>
              <a:gdLst>
                <a:gd name="T0" fmla="*/ 273 w 2457"/>
                <a:gd name="T1" fmla="*/ 273 h 2595"/>
                <a:gd name="T2" fmla="*/ 273 w 2457"/>
                <a:gd name="T3" fmla="*/ 2321 h 2595"/>
                <a:gd name="T4" fmla="*/ 1228 w 2457"/>
                <a:gd name="T5" fmla="*/ 2321 h 2595"/>
                <a:gd name="T6" fmla="*/ 1228 w 2457"/>
                <a:gd name="T7" fmla="*/ 2595 h 2595"/>
                <a:gd name="T8" fmla="*/ 136 w 2457"/>
                <a:gd name="T9" fmla="*/ 2595 h 2595"/>
                <a:gd name="T10" fmla="*/ 0 w 2457"/>
                <a:gd name="T11" fmla="*/ 2458 h 2595"/>
                <a:gd name="T12" fmla="*/ 0 w 2457"/>
                <a:gd name="T13" fmla="*/ 137 h 2595"/>
                <a:gd name="T14" fmla="*/ 136 w 2457"/>
                <a:gd name="T15" fmla="*/ 0 h 2595"/>
                <a:gd name="T16" fmla="*/ 2321 w 2457"/>
                <a:gd name="T17" fmla="*/ 0 h 2595"/>
                <a:gd name="T18" fmla="*/ 2457 w 2457"/>
                <a:gd name="T19" fmla="*/ 137 h 2595"/>
                <a:gd name="T20" fmla="*/ 2457 w 2457"/>
                <a:gd name="T21" fmla="*/ 1161 h 2595"/>
                <a:gd name="T22" fmla="*/ 2184 w 2457"/>
                <a:gd name="T23" fmla="*/ 1161 h 2595"/>
                <a:gd name="T24" fmla="*/ 2184 w 2457"/>
                <a:gd name="T25" fmla="*/ 273 h 2595"/>
                <a:gd name="T26" fmla="*/ 273 w 2457"/>
                <a:gd name="T27" fmla="*/ 273 h 2595"/>
                <a:gd name="T28" fmla="*/ 546 w 2457"/>
                <a:gd name="T29" fmla="*/ 820 h 2595"/>
                <a:gd name="T30" fmla="*/ 546 w 2457"/>
                <a:gd name="T31" fmla="*/ 547 h 2595"/>
                <a:gd name="T32" fmla="*/ 1911 w 2457"/>
                <a:gd name="T33" fmla="*/ 547 h 2595"/>
                <a:gd name="T34" fmla="*/ 1911 w 2457"/>
                <a:gd name="T35" fmla="*/ 820 h 2595"/>
                <a:gd name="T36" fmla="*/ 546 w 2457"/>
                <a:gd name="T37" fmla="*/ 820 h 2595"/>
                <a:gd name="T38" fmla="*/ 546 w 2457"/>
                <a:gd name="T39" fmla="*/ 1366 h 2595"/>
                <a:gd name="T40" fmla="*/ 546 w 2457"/>
                <a:gd name="T41" fmla="*/ 1093 h 2595"/>
                <a:gd name="T42" fmla="*/ 1433 w 2457"/>
                <a:gd name="T43" fmla="*/ 1093 h 2595"/>
                <a:gd name="T44" fmla="*/ 1433 w 2457"/>
                <a:gd name="T45" fmla="*/ 1366 h 2595"/>
                <a:gd name="T46" fmla="*/ 546 w 2457"/>
                <a:gd name="T47" fmla="*/ 1366 h 2595"/>
                <a:gd name="T48" fmla="*/ 546 w 2457"/>
                <a:gd name="T49" fmla="*/ 1366 h 2595"/>
                <a:gd name="T50" fmla="*/ 546 w 2457"/>
                <a:gd name="T51" fmla="*/ 1366 h 2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57" h="2595">
                  <a:moveTo>
                    <a:pt x="273" y="273"/>
                  </a:moveTo>
                  <a:cubicBezTo>
                    <a:pt x="273" y="2321"/>
                    <a:pt x="273" y="2321"/>
                    <a:pt x="273" y="2321"/>
                  </a:cubicBezTo>
                  <a:cubicBezTo>
                    <a:pt x="1228" y="2321"/>
                    <a:pt x="1228" y="2321"/>
                    <a:pt x="1228" y="2321"/>
                  </a:cubicBezTo>
                  <a:cubicBezTo>
                    <a:pt x="1228" y="2595"/>
                    <a:pt x="1228" y="2595"/>
                    <a:pt x="1228" y="2595"/>
                  </a:cubicBezTo>
                  <a:cubicBezTo>
                    <a:pt x="136" y="2595"/>
                    <a:pt x="136" y="2595"/>
                    <a:pt x="136" y="2595"/>
                  </a:cubicBezTo>
                  <a:cubicBezTo>
                    <a:pt x="61" y="2595"/>
                    <a:pt x="0" y="2533"/>
                    <a:pt x="0" y="2458"/>
                  </a:cubicBezTo>
                  <a:cubicBezTo>
                    <a:pt x="0" y="137"/>
                    <a:pt x="0" y="137"/>
                    <a:pt x="0" y="137"/>
                  </a:cubicBezTo>
                  <a:cubicBezTo>
                    <a:pt x="0" y="62"/>
                    <a:pt x="61" y="0"/>
                    <a:pt x="136" y="0"/>
                  </a:cubicBezTo>
                  <a:cubicBezTo>
                    <a:pt x="2321" y="0"/>
                    <a:pt x="2321" y="0"/>
                    <a:pt x="2321" y="0"/>
                  </a:cubicBezTo>
                  <a:cubicBezTo>
                    <a:pt x="2396" y="0"/>
                    <a:pt x="2457" y="62"/>
                    <a:pt x="2457" y="137"/>
                  </a:cubicBezTo>
                  <a:cubicBezTo>
                    <a:pt x="2457" y="1161"/>
                    <a:pt x="2457" y="1161"/>
                    <a:pt x="2457" y="1161"/>
                  </a:cubicBezTo>
                  <a:cubicBezTo>
                    <a:pt x="2184" y="1161"/>
                    <a:pt x="2184" y="1161"/>
                    <a:pt x="2184" y="1161"/>
                  </a:cubicBezTo>
                  <a:cubicBezTo>
                    <a:pt x="2184" y="273"/>
                    <a:pt x="2184" y="273"/>
                    <a:pt x="2184" y="273"/>
                  </a:cubicBezTo>
                  <a:lnTo>
                    <a:pt x="273" y="273"/>
                  </a:lnTo>
                  <a:close/>
                  <a:moveTo>
                    <a:pt x="546" y="820"/>
                  </a:moveTo>
                  <a:cubicBezTo>
                    <a:pt x="546" y="547"/>
                    <a:pt x="546" y="547"/>
                    <a:pt x="546" y="547"/>
                  </a:cubicBezTo>
                  <a:cubicBezTo>
                    <a:pt x="1911" y="547"/>
                    <a:pt x="1911" y="547"/>
                    <a:pt x="1911" y="547"/>
                  </a:cubicBezTo>
                  <a:cubicBezTo>
                    <a:pt x="1911" y="820"/>
                    <a:pt x="1911" y="820"/>
                    <a:pt x="1911" y="820"/>
                  </a:cubicBezTo>
                  <a:lnTo>
                    <a:pt x="546" y="820"/>
                  </a:lnTo>
                  <a:close/>
                  <a:moveTo>
                    <a:pt x="546" y="1366"/>
                  </a:moveTo>
                  <a:cubicBezTo>
                    <a:pt x="546" y="1093"/>
                    <a:pt x="546" y="1093"/>
                    <a:pt x="546" y="1093"/>
                  </a:cubicBezTo>
                  <a:cubicBezTo>
                    <a:pt x="1433" y="1093"/>
                    <a:pt x="1433" y="1093"/>
                    <a:pt x="1433" y="1093"/>
                  </a:cubicBezTo>
                  <a:cubicBezTo>
                    <a:pt x="1433" y="1366"/>
                    <a:pt x="1433" y="1366"/>
                    <a:pt x="1433" y="1366"/>
                  </a:cubicBezTo>
                  <a:lnTo>
                    <a:pt x="546" y="1366"/>
                  </a:lnTo>
                  <a:close/>
                  <a:moveTo>
                    <a:pt x="546" y="1366"/>
                  </a:moveTo>
                  <a:cubicBezTo>
                    <a:pt x="546" y="1366"/>
                    <a:pt x="546" y="1366"/>
                    <a:pt x="546" y="1366"/>
                  </a:cubicBezTo>
                </a:path>
              </a:pathLst>
            </a:custGeom>
            <a:solidFill>
              <a:srgbClr val="20B0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PA-任意多边形 7"/>
            <p:cNvSpPr>
              <a:spLocks noEditPoints="1"/>
            </p:cNvSpPr>
            <p:nvPr>
              <p:custDataLst>
                <p:tags r:id="rId37"/>
              </p:custDataLst>
            </p:nvPr>
          </p:nvSpPr>
          <p:spPr bwMode="auto">
            <a:xfrm>
              <a:off x="9600" y="5244"/>
              <a:ext cx="2280" cy="2280"/>
            </a:xfrm>
            <a:custGeom>
              <a:avLst/>
              <a:gdLst>
                <a:gd name="T0" fmla="*/ 664 w 912"/>
                <a:gd name="T1" fmla="*/ 87 h 912"/>
                <a:gd name="T2" fmla="*/ 664 w 912"/>
                <a:gd name="T3" fmla="*/ 370 h 912"/>
                <a:gd name="T4" fmla="*/ 456 w 912"/>
                <a:gd name="T5" fmla="*/ 456 h 912"/>
                <a:gd name="T6" fmla="*/ 249 w 912"/>
                <a:gd name="T7" fmla="*/ 370 h 912"/>
                <a:gd name="T8" fmla="*/ 249 w 912"/>
                <a:gd name="T9" fmla="*/ 87 h 912"/>
                <a:gd name="T10" fmla="*/ 456 w 912"/>
                <a:gd name="T11" fmla="*/ 0 h 912"/>
                <a:gd name="T12" fmla="*/ 664 w 912"/>
                <a:gd name="T13" fmla="*/ 87 h 912"/>
                <a:gd name="T14" fmla="*/ 0 w 912"/>
                <a:gd name="T15" fmla="*/ 543 h 912"/>
                <a:gd name="T16" fmla="*/ 207 w 912"/>
                <a:gd name="T17" fmla="*/ 456 h 912"/>
                <a:gd name="T18" fmla="*/ 415 w 912"/>
                <a:gd name="T19" fmla="*/ 543 h 912"/>
                <a:gd name="T20" fmla="*/ 415 w 912"/>
                <a:gd name="T21" fmla="*/ 826 h 912"/>
                <a:gd name="T22" fmla="*/ 207 w 912"/>
                <a:gd name="T23" fmla="*/ 912 h 912"/>
                <a:gd name="T24" fmla="*/ 0 w 912"/>
                <a:gd name="T25" fmla="*/ 826 h 912"/>
                <a:gd name="T26" fmla="*/ 0 w 912"/>
                <a:gd name="T27" fmla="*/ 543 h 912"/>
                <a:gd name="T28" fmla="*/ 705 w 912"/>
                <a:gd name="T29" fmla="*/ 456 h 912"/>
                <a:gd name="T30" fmla="*/ 912 w 912"/>
                <a:gd name="T31" fmla="*/ 543 h 912"/>
                <a:gd name="T32" fmla="*/ 912 w 912"/>
                <a:gd name="T33" fmla="*/ 826 h 912"/>
                <a:gd name="T34" fmla="*/ 705 w 912"/>
                <a:gd name="T35" fmla="*/ 912 h 912"/>
                <a:gd name="T36" fmla="*/ 498 w 912"/>
                <a:gd name="T37" fmla="*/ 826 h 912"/>
                <a:gd name="T38" fmla="*/ 498 w 912"/>
                <a:gd name="T39" fmla="*/ 543 h 912"/>
                <a:gd name="T40" fmla="*/ 705 w 912"/>
                <a:gd name="T41" fmla="*/ 456 h 912"/>
                <a:gd name="T42" fmla="*/ 705 w 912"/>
                <a:gd name="T43" fmla="*/ 456 h 912"/>
                <a:gd name="T44" fmla="*/ 705 w 912"/>
                <a:gd name="T45" fmla="*/ 456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2" h="912">
                  <a:moveTo>
                    <a:pt x="664" y="87"/>
                  </a:moveTo>
                  <a:lnTo>
                    <a:pt x="664" y="370"/>
                  </a:lnTo>
                  <a:lnTo>
                    <a:pt x="456" y="456"/>
                  </a:lnTo>
                  <a:lnTo>
                    <a:pt x="249" y="370"/>
                  </a:lnTo>
                  <a:lnTo>
                    <a:pt x="249" y="87"/>
                  </a:lnTo>
                  <a:lnTo>
                    <a:pt x="456" y="0"/>
                  </a:lnTo>
                  <a:lnTo>
                    <a:pt x="664" y="87"/>
                  </a:lnTo>
                  <a:close/>
                  <a:moveTo>
                    <a:pt x="0" y="543"/>
                  </a:moveTo>
                  <a:lnTo>
                    <a:pt x="207" y="456"/>
                  </a:lnTo>
                  <a:lnTo>
                    <a:pt x="415" y="543"/>
                  </a:lnTo>
                  <a:lnTo>
                    <a:pt x="415" y="826"/>
                  </a:lnTo>
                  <a:lnTo>
                    <a:pt x="207" y="912"/>
                  </a:lnTo>
                  <a:lnTo>
                    <a:pt x="0" y="826"/>
                  </a:lnTo>
                  <a:lnTo>
                    <a:pt x="0" y="543"/>
                  </a:lnTo>
                  <a:close/>
                  <a:moveTo>
                    <a:pt x="705" y="456"/>
                  </a:moveTo>
                  <a:lnTo>
                    <a:pt x="912" y="543"/>
                  </a:lnTo>
                  <a:lnTo>
                    <a:pt x="912" y="826"/>
                  </a:lnTo>
                  <a:lnTo>
                    <a:pt x="705" y="912"/>
                  </a:lnTo>
                  <a:lnTo>
                    <a:pt x="498" y="826"/>
                  </a:lnTo>
                  <a:lnTo>
                    <a:pt x="498" y="543"/>
                  </a:lnTo>
                  <a:lnTo>
                    <a:pt x="705" y="456"/>
                  </a:lnTo>
                  <a:close/>
                  <a:moveTo>
                    <a:pt x="705" y="456"/>
                  </a:moveTo>
                  <a:lnTo>
                    <a:pt x="705" y="456"/>
                  </a:lnTo>
                  <a:close/>
                </a:path>
              </a:pathLst>
            </a:custGeom>
            <a:solidFill>
              <a:srgbClr val="8BB3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3" name="PA-组合 2"/>
          <p:cNvGrpSpPr/>
          <p:nvPr>
            <p:custDataLst>
              <p:tags r:id="rId6"/>
            </p:custDataLst>
          </p:nvPr>
        </p:nvGrpSpPr>
        <p:grpSpPr>
          <a:xfrm>
            <a:off x="2200910" y="2131060"/>
            <a:ext cx="3605530" cy="814070"/>
            <a:chOff x="2928" y="3300"/>
            <a:chExt cx="5678" cy="1282"/>
          </a:xfrm>
        </p:grpSpPr>
        <p:sp>
          <p:nvSpPr>
            <p:cNvPr id="14" name="PA-Titletextslide "/>
            <p:cNvSpPr txBox="1"/>
            <p:nvPr>
              <p:custDataLst>
                <p:tags r:id="rId34"/>
              </p:custDataLst>
            </p:nvPr>
          </p:nvSpPr>
          <p:spPr>
            <a:xfrm>
              <a:off x="2928" y="3300"/>
              <a:ext cx="5673" cy="661"/>
            </a:xfrm>
            <a:prstGeom prst="rect">
              <a:avLst/>
            </a:prstGeom>
            <a:ln w="12700">
              <a:miter lim="400000"/>
            </a:ln>
          </p:spPr>
          <p:txBody>
            <a:bodyPr wrap="square" lIns="25400" tIns="25400" rIns="25400" bIns="25400" anchor="ctr">
              <a:spAutoFit/>
            </a:bodyPr>
            <a:lstStyle>
              <a:lvl1pPr algn="l">
                <a:defRPr sz="8000" b="0">
                  <a:solidFill>
                    <a:srgbClr val="FFFFFF"/>
                  </a:solidFill>
                  <a:latin typeface="Maven Pro Medium"/>
                  <a:ea typeface="Maven Pro Medium"/>
                  <a:cs typeface="Maven Pro Medium"/>
                  <a:sym typeface="Maven Pro Medium"/>
                </a:defRPr>
              </a:lvl1pPr>
            </a:lstStyle>
            <a:p>
              <a:r>
                <a:rPr lang="zh-CN" sz="2400">
                  <a:latin typeface="微软雅黑" panose="020B0503020204020204" charset="-122"/>
                  <a:ea typeface="微软雅黑" panose="020B0503020204020204" charset="-122"/>
                  <a:cs typeface="微软雅黑" panose="020B0503020204020204" charset="-122"/>
                </a:rPr>
                <a:t>题目列表与单题查询</a:t>
              </a:r>
            </a:p>
          </p:txBody>
        </p:sp>
        <p:sp>
          <p:nvSpPr>
            <p:cNvPr id="15"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35"/>
              </p:custDataLst>
            </p:nvPr>
          </p:nvSpPr>
          <p:spPr>
            <a:xfrm>
              <a:off x="2928" y="4154"/>
              <a:ext cx="5678" cy="428"/>
            </a:xfrm>
            <a:prstGeom prst="rect">
              <a:avLst/>
            </a:prstGeom>
            <a:ln w="12700">
              <a:miter lim="400000"/>
            </a:ln>
          </p:spPr>
          <p:txBody>
            <a:bodyPr wrap="square" lIns="25400" tIns="25400" rIns="25400" bIns="25400">
              <a:spAutoFit/>
            </a:bodyPr>
            <a:lstStyle/>
            <a:p>
              <a:pPr algn="l">
                <a:lnSpc>
                  <a:spcPct val="120000"/>
                </a:lnSpc>
                <a:spcBef>
                  <a:spcPts val="2000"/>
                </a:spcBef>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lang="zh-CN" altLang="en-US" sz="1200">
                  <a:latin typeface="微软雅黑" panose="020B0503020204020204" charset="-122"/>
                  <a:ea typeface="微软雅黑" panose="020B0503020204020204" charset="-122"/>
                  <a:cs typeface="微软雅黑" panose="020B0503020204020204" charset="-122"/>
                </a:rPr>
                <a:t>查询题目列表，搜索单个题目，查看题目详情</a:t>
              </a:r>
              <a:endParaRPr sz="1200">
                <a:latin typeface="微软雅黑" panose="020B0503020204020204" charset="-122"/>
                <a:ea typeface="微软雅黑" panose="020B0503020204020204" charset="-122"/>
                <a:cs typeface="微软雅黑" panose="020B0503020204020204" charset="-122"/>
              </a:endParaRPr>
            </a:p>
          </p:txBody>
        </p:sp>
      </p:grpSp>
      <p:sp>
        <p:nvSpPr>
          <p:cNvPr id="4" name="PA-矩形 3"/>
          <p:cNvSpPr/>
          <p:nvPr>
            <p:custDataLst>
              <p:tags r:id="rId7"/>
            </p:custDataLst>
          </p:nvPr>
        </p:nvSpPr>
        <p:spPr>
          <a:xfrm>
            <a:off x="769620" y="4010660"/>
            <a:ext cx="5238115" cy="2152015"/>
          </a:xfrm>
          <a:prstGeom prst="rect">
            <a:avLst/>
          </a:prstGeom>
          <a:solidFill>
            <a:schemeClr val="tx1">
              <a:lumMod val="95000"/>
              <a:lumOff val="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PA-组合 7"/>
          <p:cNvGrpSpPr/>
          <p:nvPr>
            <p:custDataLst>
              <p:tags r:id="rId8"/>
            </p:custDataLst>
          </p:nvPr>
        </p:nvGrpSpPr>
        <p:grpSpPr>
          <a:xfrm>
            <a:off x="2200910" y="4458970"/>
            <a:ext cx="3605530" cy="814070"/>
            <a:chOff x="2928" y="3300"/>
            <a:chExt cx="5678" cy="1282"/>
          </a:xfrm>
        </p:grpSpPr>
        <p:sp>
          <p:nvSpPr>
            <p:cNvPr id="16" name="PA-Titletextslide "/>
            <p:cNvSpPr txBox="1"/>
            <p:nvPr>
              <p:custDataLst>
                <p:tags r:id="rId32"/>
              </p:custDataLst>
            </p:nvPr>
          </p:nvSpPr>
          <p:spPr>
            <a:xfrm>
              <a:off x="2928" y="3300"/>
              <a:ext cx="5673" cy="661"/>
            </a:xfrm>
            <a:prstGeom prst="rect">
              <a:avLst/>
            </a:prstGeom>
            <a:ln w="12700">
              <a:miter lim="400000"/>
            </a:ln>
          </p:spPr>
          <p:txBody>
            <a:bodyPr wrap="square" lIns="25400" tIns="25400" rIns="25400" bIns="25400" anchor="ctr">
              <a:spAutoFit/>
            </a:bodyPr>
            <a:lstStyle>
              <a:lvl1pPr algn="l">
                <a:defRPr sz="8000" b="0">
                  <a:solidFill>
                    <a:srgbClr val="FFFFFF"/>
                  </a:solidFill>
                  <a:latin typeface="Maven Pro Medium"/>
                  <a:ea typeface="Maven Pro Medium"/>
                  <a:cs typeface="Maven Pro Medium"/>
                  <a:sym typeface="Maven Pro Medium"/>
                </a:defRPr>
              </a:lvl1pPr>
            </a:lstStyle>
            <a:p>
              <a:r>
                <a:rPr lang="zh-CN" sz="2400">
                  <a:latin typeface="微软雅黑" panose="020B0503020204020204" charset="-122"/>
                  <a:ea typeface="微软雅黑" panose="020B0503020204020204" charset="-122"/>
                  <a:cs typeface="微软雅黑" panose="020B0503020204020204" charset="-122"/>
                </a:rPr>
                <a:t>用户注册与登录</a:t>
              </a:r>
            </a:p>
          </p:txBody>
        </p:sp>
        <p:sp>
          <p:nvSpPr>
            <p:cNvPr id="17"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33"/>
              </p:custDataLst>
            </p:nvPr>
          </p:nvSpPr>
          <p:spPr>
            <a:xfrm>
              <a:off x="2928" y="4154"/>
              <a:ext cx="5678" cy="428"/>
            </a:xfrm>
            <a:prstGeom prst="rect">
              <a:avLst/>
            </a:prstGeom>
            <a:ln w="12700">
              <a:miter lim="400000"/>
            </a:ln>
          </p:spPr>
          <p:txBody>
            <a:bodyPr wrap="square" lIns="25400" tIns="25400" rIns="25400" bIns="25400">
              <a:spAutoFit/>
            </a:bodyPr>
            <a:lstStyle/>
            <a:p>
              <a:pPr algn="l">
                <a:lnSpc>
                  <a:spcPct val="120000"/>
                </a:lnSpc>
                <a:spcBef>
                  <a:spcPts val="2000"/>
                </a:spcBef>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lang="zh-CN" altLang="en-US" sz="1200">
                  <a:latin typeface="微软雅黑" panose="020B0503020204020204" charset="-122"/>
                  <a:ea typeface="微软雅黑" panose="020B0503020204020204" charset="-122"/>
                  <a:cs typeface="微软雅黑" panose="020B0503020204020204" charset="-122"/>
                </a:rPr>
                <a:t>用户注册、登录、注销、注销账号、修改账号信息</a:t>
              </a:r>
              <a:endParaRPr sz="1200">
                <a:latin typeface="微软雅黑" panose="020B0503020204020204" charset="-122"/>
                <a:ea typeface="微软雅黑" panose="020B0503020204020204" charset="-122"/>
                <a:cs typeface="微软雅黑" panose="020B0503020204020204" charset="-122"/>
              </a:endParaRPr>
            </a:p>
          </p:txBody>
        </p:sp>
      </p:grpSp>
      <p:grpSp>
        <p:nvGrpSpPr>
          <p:cNvPr id="31" name="PA-组合 30"/>
          <p:cNvGrpSpPr/>
          <p:nvPr>
            <p:custDataLst>
              <p:tags r:id="rId9"/>
            </p:custDataLst>
          </p:nvPr>
        </p:nvGrpSpPr>
        <p:grpSpPr>
          <a:xfrm>
            <a:off x="1125855" y="4766945"/>
            <a:ext cx="737870" cy="640080"/>
            <a:chOff x="5166" y="1564"/>
            <a:chExt cx="9068" cy="7862"/>
          </a:xfrm>
        </p:grpSpPr>
        <p:sp>
          <p:nvSpPr>
            <p:cNvPr id="27" name="PA-AutoShape 11"/>
            <p:cNvSpPr>
              <a:spLocks noChangeAspect="1" noChangeArrowheads="1" noTextEdit="1"/>
            </p:cNvSpPr>
            <p:nvPr>
              <p:custDataLst>
                <p:tags r:id="rId28"/>
              </p:custDataLst>
            </p:nvPr>
          </p:nvSpPr>
          <p:spPr bwMode="auto">
            <a:xfrm>
              <a:off x="5166" y="1564"/>
              <a:ext cx="8868" cy="7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 name="PA-任意多边形 13"/>
            <p:cNvSpPr>
              <a:spLocks noEditPoints="1"/>
            </p:cNvSpPr>
            <p:nvPr>
              <p:custDataLst>
                <p:tags r:id="rId29"/>
              </p:custDataLst>
            </p:nvPr>
          </p:nvSpPr>
          <p:spPr bwMode="auto">
            <a:xfrm>
              <a:off x="5166" y="2776"/>
              <a:ext cx="8868" cy="6451"/>
            </a:xfrm>
            <a:custGeom>
              <a:avLst/>
              <a:gdLst>
                <a:gd name="T0" fmla="*/ 6449 w 7094"/>
                <a:gd name="T1" fmla="*/ 4516 h 5161"/>
                <a:gd name="T2" fmla="*/ 6449 w 7094"/>
                <a:gd name="T3" fmla="*/ 1774 h 5161"/>
                <a:gd name="T4" fmla="*/ 5804 w 7094"/>
                <a:gd name="T5" fmla="*/ 1774 h 5161"/>
                <a:gd name="T6" fmla="*/ 5804 w 7094"/>
                <a:gd name="T7" fmla="*/ 4516 h 5161"/>
                <a:gd name="T8" fmla="*/ 5159 w 7094"/>
                <a:gd name="T9" fmla="*/ 4516 h 5161"/>
                <a:gd name="T10" fmla="*/ 5159 w 7094"/>
                <a:gd name="T11" fmla="*/ 2258 h 5161"/>
                <a:gd name="T12" fmla="*/ 4514 w 7094"/>
                <a:gd name="T13" fmla="*/ 2258 h 5161"/>
                <a:gd name="T14" fmla="*/ 4514 w 7094"/>
                <a:gd name="T15" fmla="*/ 4516 h 5161"/>
                <a:gd name="T16" fmla="*/ 3870 w 7094"/>
                <a:gd name="T17" fmla="*/ 4516 h 5161"/>
                <a:gd name="T18" fmla="*/ 3870 w 7094"/>
                <a:gd name="T19" fmla="*/ 1129 h 5161"/>
                <a:gd name="T20" fmla="*/ 3225 w 7094"/>
                <a:gd name="T21" fmla="*/ 1129 h 5161"/>
                <a:gd name="T22" fmla="*/ 3225 w 7094"/>
                <a:gd name="T23" fmla="*/ 4516 h 5161"/>
                <a:gd name="T24" fmla="*/ 2580 w 7094"/>
                <a:gd name="T25" fmla="*/ 4516 h 5161"/>
                <a:gd name="T26" fmla="*/ 2580 w 7094"/>
                <a:gd name="T27" fmla="*/ 0 h 5161"/>
                <a:gd name="T28" fmla="*/ 1935 w 7094"/>
                <a:gd name="T29" fmla="*/ 0 h 5161"/>
                <a:gd name="T30" fmla="*/ 1935 w 7094"/>
                <a:gd name="T31" fmla="*/ 4516 h 5161"/>
                <a:gd name="T32" fmla="*/ 1290 w 7094"/>
                <a:gd name="T33" fmla="*/ 4516 h 5161"/>
                <a:gd name="T34" fmla="*/ 1290 w 7094"/>
                <a:gd name="T35" fmla="*/ 2258 h 5161"/>
                <a:gd name="T36" fmla="*/ 645 w 7094"/>
                <a:gd name="T37" fmla="*/ 2258 h 5161"/>
                <a:gd name="T38" fmla="*/ 645 w 7094"/>
                <a:gd name="T39" fmla="*/ 4516 h 5161"/>
                <a:gd name="T40" fmla="*/ 0 w 7094"/>
                <a:gd name="T41" fmla="*/ 4516 h 5161"/>
                <a:gd name="T42" fmla="*/ 0 w 7094"/>
                <a:gd name="T43" fmla="*/ 5161 h 5161"/>
                <a:gd name="T44" fmla="*/ 7094 w 7094"/>
                <a:gd name="T45" fmla="*/ 5161 h 5161"/>
                <a:gd name="T46" fmla="*/ 7094 w 7094"/>
                <a:gd name="T47" fmla="*/ 4516 h 5161"/>
                <a:gd name="T48" fmla="*/ 6449 w 7094"/>
                <a:gd name="T49" fmla="*/ 4516 h 5161"/>
                <a:gd name="T50" fmla="*/ 6449 w 7094"/>
                <a:gd name="T51" fmla="*/ 4516 h 5161"/>
                <a:gd name="T52" fmla="*/ 6449 w 7094"/>
                <a:gd name="T53" fmla="*/ 4516 h 5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94" h="5161">
                  <a:moveTo>
                    <a:pt x="6449" y="4516"/>
                  </a:moveTo>
                  <a:lnTo>
                    <a:pt x="6449" y="1774"/>
                  </a:lnTo>
                  <a:lnTo>
                    <a:pt x="5804" y="1774"/>
                  </a:lnTo>
                  <a:lnTo>
                    <a:pt x="5804" y="4516"/>
                  </a:lnTo>
                  <a:lnTo>
                    <a:pt x="5159" y="4516"/>
                  </a:lnTo>
                  <a:lnTo>
                    <a:pt x="5159" y="2258"/>
                  </a:lnTo>
                  <a:lnTo>
                    <a:pt x="4514" y="2258"/>
                  </a:lnTo>
                  <a:lnTo>
                    <a:pt x="4514" y="4516"/>
                  </a:lnTo>
                  <a:lnTo>
                    <a:pt x="3870" y="4516"/>
                  </a:lnTo>
                  <a:lnTo>
                    <a:pt x="3870" y="1129"/>
                  </a:lnTo>
                  <a:lnTo>
                    <a:pt x="3225" y="1129"/>
                  </a:lnTo>
                  <a:lnTo>
                    <a:pt x="3225" y="4516"/>
                  </a:lnTo>
                  <a:lnTo>
                    <a:pt x="2580" y="4516"/>
                  </a:lnTo>
                  <a:lnTo>
                    <a:pt x="2580" y="0"/>
                  </a:lnTo>
                  <a:lnTo>
                    <a:pt x="1935" y="0"/>
                  </a:lnTo>
                  <a:lnTo>
                    <a:pt x="1935" y="4516"/>
                  </a:lnTo>
                  <a:lnTo>
                    <a:pt x="1290" y="4516"/>
                  </a:lnTo>
                  <a:lnTo>
                    <a:pt x="1290" y="2258"/>
                  </a:lnTo>
                  <a:lnTo>
                    <a:pt x="645" y="2258"/>
                  </a:lnTo>
                  <a:lnTo>
                    <a:pt x="645" y="4516"/>
                  </a:lnTo>
                  <a:lnTo>
                    <a:pt x="0" y="4516"/>
                  </a:lnTo>
                  <a:lnTo>
                    <a:pt x="0" y="5161"/>
                  </a:lnTo>
                  <a:lnTo>
                    <a:pt x="7094" y="5161"/>
                  </a:lnTo>
                  <a:lnTo>
                    <a:pt x="7094" y="4516"/>
                  </a:lnTo>
                  <a:lnTo>
                    <a:pt x="6449" y="4516"/>
                  </a:lnTo>
                  <a:close/>
                  <a:moveTo>
                    <a:pt x="6449" y="4516"/>
                  </a:moveTo>
                  <a:lnTo>
                    <a:pt x="6449" y="4516"/>
                  </a:lnTo>
                  <a:close/>
                </a:path>
              </a:pathLst>
            </a:custGeom>
            <a:solidFill>
              <a:srgbClr val="20B0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9" name="PA-任意多边形 14"/>
            <p:cNvSpPr>
              <a:spLocks noEditPoints="1"/>
            </p:cNvSpPr>
            <p:nvPr>
              <p:custDataLst>
                <p:tags r:id="rId30"/>
              </p:custDataLst>
            </p:nvPr>
          </p:nvSpPr>
          <p:spPr bwMode="auto">
            <a:xfrm>
              <a:off x="5366" y="2976"/>
              <a:ext cx="8868" cy="6451"/>
            </a:xfrm>
            <a:custGeom>
              <a:avLst/>
              <a:gdLst>
                <a:gd name="T0" fmla="*/ 6449 w 7094"/>
                <a:gd name="T1" fmla="*/ 4516 h 5161"/>
                <a:gd name="T2" fmla="*/ 6449 w 7094"/>
                <a:gd name="T3" fmla="*/ 1774 h 5161"/>
                <a:gd name="T4" fmla="*/ 5804 w 7094"/>
                <a:gd name="T5" fmla="*/ 1774 h 5161"/>
                <a:gd name="T6" fmla="*/ 5804 w 7094"/>
                <a:gd name="T7" fmla="*/ 4516 h 5161"/>
                <a:gd name="T8" fmla="*/ 5159 w 7094"/>
                <a:gd name="T9" fmla="*/ 4516 h 5161"/>
                <a:gd name="T10" fmla="*/ 5159 w 7094"/>
                <a:gd name="T11" fmla="*/ 2258 h 5161"/>
                <a:gd name="T12" fmla="*/ 4514 w 7094"/>
                <a:gd name="T13" fmla="*/ 2258 h 5161"/>
                <a:gd name="T14" fmla="*/ 4514 w 7094"/>
                <a:gd name="T15" fmla="*/ 4516 h 5161"/>
                <a:gd name="T16" fmla="*/ 3870 w 7094"/>
                <a:gd name="T17" fmla="*/ 4516 h 5161"/>
                <a:gd name="T18" fmla="*/ 3870 w 7094"/>
                <a:gd name="T19" fmla="*/ 1129 h 5161"/>
                <a:gd name="T20" fmla="*/ 3225 w 7094"/>
                <a:gd name="T21" fmla="*/ 1129 h 5161"/>
                <a:gd name="T22" fmla="*/ 3225 w 7094"/>
                <a:gd name="T23" fmla="*/ 4516 h 5161"/>
                <a:gd name="T24" fmla="*/ 2580 w 7094"/>
                <a:gd name="T25" fmla="*/ 4516 h 5161"/>
                <a:gd name="T26" fmla="*/ 2580 w 7094"/>
                <a:gd name="T27" fmla="*/ 0 h 5161"/>
                <a:gd name="T28" fmla="*/ 1935 w 7094"/>
                <a:gd name="T29" fmla="*/ 0 h 5161"/>
                <a:gd name="T30" fmla="*/ 1935 w 7094"/>
                <a:gd name="T31" fmla="*/ 4516 h 5161"/>
                <a:gd name="T32" fmla="*/ 1290 w 7094"/>
                <a:gd name="T33" fmla="*/ 4516 h 5161"/>
                <a:gd name="T34" fmla="*/ 1290 w 7094"/>
                <a:gd name="T35" fmla="*/ 2258 h 5161"/>
                <a:gd name="T36" fmla="*/ 645 w 7094"/>
                <a:gd name="T37" fmla="*/ 2258 h 5161"/>
                <a:gd name="T38" fmla="*/ 645 w 7094"/>
                <a:gd name="T39" fmla="*/ 4516 h 5161"/>
                <a:gd name="T40" fmla="*/ 0 w 7094"/>
                <a:gd name="T41" fmla="*/ 4516 h 5161"/>
                <a:gd name="T42" fmla="*/ 0 w 7094"/>
                <a:gd name="T43" fmla="*/ 5161 h 5161"/>
                <a:gd name="T44" fmla="*/ 7094 w 7094"/>
                <a:gd name="T45" fmla="*/ 5161 h 5161"/>
                <a:gd name="T46" fmla="*/ 7094 w 7094"/>
                <a:gd name="T47" fmla="*/ 4516 h 5161"/>
                <a:gd name="T48" fmla="*/ 6449 w 7094"/>
                <a:gd name="T49" fmla="*/ 4516 h 5161"/>
                <a:gd name="T50" fmla="*/ 6449 w 7094"/>
                <a:gd name="T51" fmla="*/ 4516 h 5161"/>
                <a:gd name="T52" fmla="*/ 6449 w 7094"/>
                <a:gd name="T53" fmla="*/ 4516 h 5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94" h="5161">
                  <a:moveTo>
                    <a:pt x="6449" y="4516"/>
                  </a:moveTo>
                  <a:lnTo>
                    <a:pt x="6449" y="1774"/>
                  </a:lnTo>
                  <a:lnTo>
                    <a:pt x="5804" y="1774"/>
                  </a:lnTo>
                  <a:lnTo>
                    <a:pt x="5804" y="4516"/>
                  </a:lnTo>
                  <a:lnTo>
                    <a:pt x="5159" y="4516"/>
                  </a:lnTo>
                  <a:lnTo>
                    <a:pt x="5159" y="2258"/>
                  </a:lnTo>
                  <a:lnTo>
                    <a:pt x="4514" y="2258"/>
                  </a:lnTo>
                  <a:lnTo>
                    <a:pt x="4514" y="4516"/>
                  </a:lnTo>
                  <a:lnTo>
                    <a:pt x="3870" y="4516"/>
                  </a:lnTo>
                  <a:lnTo>
                    <a:pt x="3870" y="1129"/>
                  </a:lnTo>
                  <a:lnTo>
                    <a:pt x="3225" y="1129"/>
                  </a:lnTo>
                  <a:lnTo>
                    <a:pt x="3225" y="4516"/>
                  </a:lnTo>
                  <a:lnTo>
                    <a:pt x="2580" y="4516"/>
                  </a:lnTo>
                  <a:lnTo>
                    <a:pt x="2580" y="0"/>
                  </a:lnTo>
                  <a:lnTo>
                    <a:pt x="1935" y="0"/>
                  </a:lnTo>
                  <a:lnTo>
                    <a:pt x="1935" y="4516"/>
                  </a:lnTo>
                  <a:lnTo>
                    <a:pt x="1290" y="4516"/>
                  </a:lnTo>
                  <a:lnTo>
                    <a:pt x="1290" y="2258"/>
                  </a:lnTo>
                  <a:lnTo>
                    <a:pt x="645" y="2258"/>
                  </a:lnTo>
                  <a:lnTo>
                    <a:pt x="645" y="4516"/>
                  </a:lnTo>
                  <a:lnTo>
                    <a:pt x="0" y="4516"/>
                  </a:lnTo>
                  <a:lnTo>
                    <a:pt x="0" y="5161"/>
                  </a:lnTo>
                  <a:lnTo>
                    <a:pt x="7094" y="5161"/>
                  </a:lnTo>
                  <a:lnTo>
                    <a:pt x="7094" y="4516"/>
                  </a:lnTo>
                  <a:lnTo>
                    <a:pt x="6449" y="4516"/>
                  </a:lnTo>
                  <a:moveTo>
                    <a:pt x="6449" y="4516"/>
                  </a:moveTo>
                  <a:lnTo>
                    <a:pt x="6449" y="45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 name="PA-任意多边形 15"/>
            <p:cNvSpPr>
              <a:spLocks noEditPoints="1"/>
            </p:cNvSpPr>
            <p:nvPr>
              <p:custDataLst>
                <p:tags r:id="rId31"/>
              </p:custDataLst>
            </p:nvPr>
          </p:nvSpPr>
          <p:spPr bwMode="auto">
            <a:xfrm>
              <a:off x="5951" y="1567"/>
              <a:ext cx="7276" cy="3630"/>
            </a:xfrm>
            <a:custGeom>
              <a:avLst/>
              <a:gdLst>
                <a:gd name="T0" fmla="*/ 143 w 2464"/>
                <a:gd name="T1" fmla="*/ 1229 h 1229"/>
                <a:gd name="T2" fmla="*/ 25 w 2464"/>
                <a:gd name="T3" fmla="*/ 1160 h 1229"/>
                <a:gd name="T4" fmla="*/ 25 w 2464"/>
                <a:gd name="T5" fmla="*/ 1024 h 1229"/>
                <a:gd name="T6" fmla="*/ 143 w 2464"/>
                <a:gd name="T7" fmla="*/ 955 h 1229"/>
                <a:gd name="T8" fmla="*/ 280 w 2464"/>
                <a:gd name="T9" fmla="*/ 1092 h 1229"/>
                <a:gd name="T10" fmla="*/ 143 w 2464"/>
                <a:gd name="T11" fmla="*/ 1229 h 1229"/>
                <a:gd name="T12" fmla="*/ 689 w 2464"/>
                <a:gd name="T13" fmla="*/ 273 h 1229"/>
                <a:gd name="T14" fmla="*/ 553 w 2464"/>
                <a:gd name="T15" fmla="*/ 136 h 1229"/>
                <a:gd name="T16" fmla="*/ 689 w 2464"/>
                <a:gd name="T17" fmla="*/ 0 h 1229"/>
                <a:gd name="T18" fmla="*/ 826 w 2464"/>
                <a:gd name="T19" fmla="*/ 136 h 1229"/>
                <a:gd name="T20" fmla="*/ 689 w 2464"/>
                <a:gd name="T21" fmla="*/ 273 h 1229"/>
                <a:gd name="T22" fmla="*/ 1235 w 2464"/>
                <a:gd name="T23" fmla="*/ 751 h 1229"/>
                <a:gd name="T24" fmla="*/ 1117 w 2464"/>
                <a:gd name="T25" fmla="*/ 682 h 1229"/>
                <a:gd name="T26" fmla="*/ 1117 w 2464"/>
                <a:gd name="T27" fmla="*/ 546 h 1229"/>
                <a:gd name="T28" fmla="*/ 1235 w 2464"/>
                <a:gd name="T29" fmla="*/ 478 h 1229"/>
                <a:gd name="T30" fmla="*/ 1372 w 2464"/>
                <a:gd name="T31" fmla="*/ 614 h 1229"/>
                <a:gd name="T32" fmla="*/ 1235 w 2464"/>
                <a:gd name="T33" fmla="*/ 751 h 1229"/>
                <a:gd name="T34" fmla="*/ 1782 w 2464"/>
                <a:gd name="T35" fmla="*/ 1229 h 1229"/>
                <a:gd name="T36" fmla="*/ 1663 w 2464"/>
                <a:gd name="T37" fmla="*/ 1160 h 1229"/>
                <a:gd name="T38" fmla="*/ 1663 w 2464"/>
                <a:gd name="T39" fmla="*/ 1024 h 1229"/>
                <a:gd name="T40" fmla="*/ 1782 w 2464"/>
                <a:gd name="T41" fmla="*/ 955 h 1229"/>
                <a:gd name="T42" fmla="*/ 1918 w 2464"/>
                <a:gd name="T43" fmla="*/ 1092 h 1229"/>
                <a:gd name="T44" fmla="*/ 1782 w 2464"/>
                <a:gd name="T45" fmla="*/ 1229 h 1229"/>
                <a:gd name="T46" fmla="*/ 2328 w 2464"/>
                <a:gd name="T47" fmla="*/ 1024 h 1229"/>
                <a:gd name="T48" fmla="*/ 2209 w 2464"/>
                <a:gd name="T49" fmla="*/ 955 h 1229"/>
                <a:gd name="T50" fmla="*/ 2209 w 2464"/>
                <a:gd name="T51" fmla="*/ 819 h 1229"/>
                <a:gd name="T52" fmla="*/ 2328 w 2464"/>
                <a:gd name="T53" fmla="*/ 751 h 1229"/>
                <a:gd name="T54" fmla="*/ 2464 w 2464"/>
                <a:gd name="T55" fmla="*/ 887 h 1229"/>
                <a:gd name="T56" fmla="*/ 2328 w 2464"/>
                <a:gd name="T57" fmla="*/ 1024 h 1229"/>
                <a:gd name="T58" fmla="*/ 2328 w 2464"/>
                <a:gd name="T59" fmla="*/ 1024 h 1229"/>
                <a:gd name="T60" fmla="*/ 2328 w 2464"/>
                <a:gd name="T61" fmla="*/ 1024 h 1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64" h="1229">
                  <a:moveTo>
                    <a:pt x="143" y="1229"/>
                  </a:moveTo>
                  <a:cubicBezTo>
                    <a:pt x="94" y="1229"/>
                    <a:pt x="49" y="1202"/>
                    <a:pt x="25" y="1160"/>
                  </a:cubicBezTo>
                  <a:cubicBezTo>
                    <a:pt x="0" y="1118"/>
                    <a:pt x="0" y="1066"/>
                    <a:pt x="25" y="1024"/>
                  </a:cubicBezTo>
                  <a:cubicBezTo>
                    <a:pt x="49" y="981"/>
                    <a:pt x="94" y="955"/>
                    <a:pt x="143" y="955"/>
                  </a:cubicBezTo>
                  <a:cubicBezTo>
                    <a:pt x="219" y="955"/>
                    <a:pt x="280" y="1017"/>
                    <a:pt x="280" y="1092"/>
                  </a:cubicBezTo>
                  <a:cubicBezTo>
                    <a:pt x="280" y="1167"/>
                    <a:pt x="219" y="1228"/>
                    <a:pt x="143" y="1229"/>
                  </a:cubicBezTo>
                  <a:close/>
                  <a:moveTo>
                    <a:pt x="689" y="273"/>
                  </a:moveTo>
                  <a:cubicBezTo>
                    <a:pt x="614" y="273"/>
                    <a:pt x="553" y="212"/>
                    <a:pt x="553" y="136"/>
                  </a:cubicBezTo>
                  <a:cubicBezTo>
                    <a:pt x="553" y="61"/>
                    <a:pt x="614" y="0"/>
                    <a:pt x="689" y="0"/>
                  </a:cubicBezTo>
                  <a:cubicBezTo>
                    <a:pt x="765" y="0"/>
                    <a:pt x="826" y="61"/>
                    <a:pt x="826" y="136"/>
                  </a:cubicBezTo>
                  <a:cubicBezTo>
                    <a:pt x="826" y="212"/>
                    <a:pt x="765" y="273"/>
                    <a:pt x="689" y="273"/>
                  </a:cubicBezTo>
                  <a:close/>
                  <a:moveTo>
                    <a:pt x="1235" y="751"/>
                  </a:moveTo>
                  <a:cubicBezTo>
                    <a:pt x="1187" y="751"/>
                    <a:pt x="1142" y="725"/>
                    <a:pt x="1117" y="682"/>
                  </a:cubicBezTo>
                  <a:cubicBezTo>
                    <a:pt x="1093" y="640"/>
                    <a:pt x="1093" y="588"/>
                    <a:pt x="1117" y="546"/>
                  </a:cubicBezTo>
                  <a:cubicBezTo>
                    <a:pt x="1142" y="504"/>
                    <a:pt x="1187" y="478"/>
                    <a:pt x="1235" y="478"/>
                  </a:cubicBezTo>
                  <a:cubicBezTo>
                    <a:pt x="1311" y="478"/>
                    <a:pt x="1372" y="539"/>
                    <a:pt x="1372" y="614"/>
                  </a:cubicBezTo>
                  <a:cubicBezTo>
                    <a:pt x="1372" y="690"/>
                    <a:pt x="1311" y="751"/>
                    <a:pt x="1235" y="751"/>
                  </a:cubicBezTo>
                  <a:close/>
                  <a:moveTo>
                    <a:pt x="1782" y="1229"/>
                  </a:moveTo>
                  <a:cubicBezTo>
                    <a:pt x="1733" y="1229"/>
                    <a:pt x="1688" y="1202"/>
                    <a:pt x="1663" y="1160"/>
                  </a:cubicBezTo>
                  <a:cubicBezTo>
                    <a:pt x="1639" y="1118"/>
                    <a:pt x="1639" y="1066"/>
                    <a:pt x="1663" y="1024"/>
                  </a:cubicBezTo>
                  <a:cubicBezTo>
                    <a:pt x="1688" y="981"/>
                    <a:pt x="1733" y="955"/>
                    <a:pt x="1782" y="955"/>
                  </a:cubicBezTo>
                  <a:cubicBezTo>
                    <a:pt x="1857" y="955"/>
                    <a:pt x="1918" y="1017"/>
                    <a:pt x="1918" y="1092"/>
                  </a:cubicBezTo>
                  <a:cubicBezTo>
                    <a:pt x="1918" y="1167"/>
                    <a:pt x="1857" y="1228"/>
                    <a:pt x="1782" y="1229"/>
                  </a:cubicBezTo>
                  <a:close/>
                  <a:moveTo>
                    <a:pt x="2328" y="1024"/>
                  </a:moveTo>
                  <a:cubicBezTo>
                    <a:pt x="2279" y="1024"/>
                    <a:pt x="2234" y="998"/>
                    <a:pt x="2209" y="955"/>
                  </a:cubicBezTo>
                  <a:cubicBezTo>
                    <a:pt x="2185" y="913"/>
                    <a:pt x="2185" y="861"/>
                    <a:pt x="2209" y="819"/>
                  </a:cubicBezTo>
                  <a:cubicBezTo>
                    <a:pt x="2234" y="777"/>
                    <a:pt x="2279" y="751"/>
                    <a:pt x="2328" y="751"/>
                  </a:cubicBezTo>
                  <a:cubicBezTo>
                    <a:pt x="2403" y="751"/>
                    <a:pt x="2464" y="812"/>
                    <a:pt x="2464" y="887"/>
                  </a:cubicBezTo>
                  <a:cubicBezTo>
                    <a:pt x="2464" y="963"/>
                    <a:pt x="2403" y="1024"/>
                    <a:pt x="2328" y="1024"/>
                  </a:cubicBezTo>
                  <a:close/>
                  <a:moveTo>
                    <a:pt x="2328" y="1024"/>
                  </a:moveTo>
                  <a:cubicBezTo>
                    <a:pt x="2328" y="1024"/>
                    <a:pt x="2328" y="1024"/>
                    <a:pt x="2328" y="1024"/>
                  </a:cubicBezTo>
                </a:path>
              </a:pathLst>
            </a:custGeom>
            <a:solidFill>
              <a:srgbClr val="8BB3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8" name="PA-矩形 17"/>
          <p:cNvSpPr/>
          <p:nvPr>
            <p:custDataLst>
              <p:tags r:id="rId10"/>
            </p:custDataLst>
          </p:nvPr>
        </p:nvSpPr>
        <p:spPr>
          <a:xfrm>
            <a:off x="6185535" y="1682750"/>
            <a:ext cx="5238115" cy="2152015"/>
          </a:xfrm>
          <a:prstGeom prst="rect">
            <a:avLst/>
          </a:prstGeom>
          <a:solidFill>
            <a:schemeClr val="tx1">
              <a:lumMod val="95000"/>
              <a:lumOff val="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PA-组合 21"/>
          <p:cNvGrpSpPr/>
          <p:nvPr>
            <p:custDataLst>
              <p:tags r:id="rId11"/>
            </p:custDataLst>
          </p:nvPr>
        </p:nvGrpSpPr>
        <p:grpSpPr>
          <a:xfrm>
            <a:off x="7616825" y="2131060"/>
            <a:ext cx="3605530" cy="814070"/>
            <a:chOff x="2928" y="3300"/>
            <a:chExt cx="5678" cy="1282"/>
          </a:xfrm>
        </p:grpSpPr>
        <p:sp>
          <p:nvSpPr>
            <p:cNvPr id="23" name="PA-Titletextslide "/>
            <p:cNvSpPr txBox="1"/>
            <p:nvPr>
              <p:custDataLst>
                <p:tags r:id="rId26"/>
              </p:custDataLst>
            </p:nvPr>
          </p:nvSpPr>
          <p:spPr>
            <a:xfrm>
              <a:off x="2928" y="3300"/>
              <a:ext cx="5673" cy="661"/>
            </a:xfrm>
            <a:prstGeom prst="rect">
              <a:avLst/>
            </a:prstGeom>
            <a:ln w="12700">
              <a:miter lim="400000"/>
            </a:ln>
          </p:spPr>
          <p:txBody>
            <a:bodyPr wrap="square" lIns="25400" tIns="25400" rIns="25400" bIns="25400" anchor="ctr">
              <a:spAutoFit/>
            </a:bodyPr>
            <a:lstStyle>
              <a:lvl1pPr algn="l">
                <a:defRPr sz="8000" b="0">
                  <a:solidFill>
                    <a:srgbClr val="FFFFFF"/>
                  </a:solidFill>
                  <a:latin typeface="Maven Pro Medium"/>
                  <a:ea typeface="Maven Pro Medium"/>
                  <a:cs typeface="Maven Pro Medium"/>
                  <a:sym typeface="Maven Pro Medium"/>
                </a:defRPr>
              </a:lvl1pPr>
            </a:lstStyle>
            <a:p>
              <a:r>
                <a:rPr lang="zh-CN" sz="2400">
                  <a:latin typeface="微软雅黑" panose="020B0503020204020204" charset="-122"/>
                  <a:ea typeface="微软雅黑" panose="020B0503020204020204" charset="-122"/>
                  <a:cs typeface="微软雅黑" panose="020B0503020204020204" charset="-122"/>
                </a:rPr>
                <a:t>附件下载与</a:t>
              </a:r>
              <a:r>
                <a:rPr lang="en-US" altLang="zh-CN" sz="2400">
                  <a:latin typeface="微软雅黑" panose="020B0503020204020204" charset="-122"/>
                  <a:ea typeface="微软雅黑" panose="020B0503020204020204" charset="-122"/>
                  <a:cs typeface="微软雅黑" panose="020B0503020204020204" charset="-122"/>
                </a:rPr>
                <a:t>Flag</a:t>
              </a:r>
              <a:r>
                <a:rPr lang="zh-CN" altLang="en-US" sz="2400">
                  <a:latin typeface="微软雅黑" panose="020B0503020204020204" charset="-122"/>
                  <a:ea typeface="微软雅黑" panose="020B0503020204020204" charset="-122"/>
                  <a:cs typeface="微软雅黑" panose="020B0503020204020204" charset="-122"/>
                </a:rPr>
                <a:t>验证</a:t>
              </a:r>
            </a:p>
          </p:txBody>
        </p:sp>
        <p:sp>
          <p:nvSpPr>
            <p:cNvPr id="24"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27"/>
              </p:custDataLst>
            </p:nvPr>
          </p:nvSpPr>
          <p:spPr>
            <a:xfrm>
              <a:off x="2928" y="4154"/>
              <a:ext cx="5678" cy="428"/>
            </a:xfrm>
            <a:prstGeom prst="rect">
              <a:avLst/>
            </a:prstGeom>
            <a:ln w="12700">
              <a:miter lim="400000"/>
            </a:ln>
          </p:spPr>
          <p:txBody>
            <a:bodyPr wrap="square" lIns="25400" tIns="25400" rIns="25400" bIns="25400">
              <a:spAutoFit/>
            </a:bodyPr>
            <a:lstStyle/>
            <a:p>
              <a:pPr algn="l">
                <a:lnSpc>
                  <a:spcPct val="120000"/>
                </a:lnSpc>
                <a:spcBef>
                  <a:spcPts val="2000"/>
                </a:spcBef>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lang="zh-CN" altLang="en-US" sz="1200">
                  <a:latin typeface="微软雅黑" panose="020B0503020204020204" charset="-122"/>
                  <a:ea typeface="微软雅黑" panose="020B0503020204020204" charset="-122"/>
                  <a:cs typeface="微软雅黑" panose="020B0503020204020204" charset="-122"/>
                </a:rPr>
                <a:t>题目附件下载，</a:t>
              </a:r>
              <a:r>
                <a:rPr lang="en-US" altLang="zh-CN" sz="1200">
                  <a:latin typeface="微软雅黑" panose="020B0503020204020204" charset="-122"/>
                  <a:ea typeface="微软雅黑" panose="020B0503020204020204" charset="-122"/>
                  <a:cs typeface="微软雅黑" panose="020B0503020204020204" charset="-122"/>
                </a:rPr>
                <a:t>flag</a:t>
              </a:r>
              <a:r>
                <a:rPr lang="zh-CN" altLang="en-US" sz="1200">
                  <a:latin typeface="微软雅黑" panose="020B0503020204020204" charset="-122"/>
                  <a:ea typeface="微软雅黑" panose="020B0503020204020204" charset="-122"/>
                  <a:cs typeface="微软雅黑" panose="020B0503020204020204" charset="-122"/>
                </a:rPr>
                <a:t>提交</a:t>
              </a:r>
              <a:endParaRPr sz="1200">
                <a:latin typeface="微软雅黑" panose="020B0503020204020204" charset="-122"/>
                <a:ea typeface="微软雅黑" panose="020B0503020204020204" charset="-122"/>
                <a:cs typeface="微软雅黑" panose="020B0503020204020204" charset="-122"/>
              </a:endParaRPr>
            </a:p>
          </p:txBody>
        </p:sp>
      </p:grpSp>
      <p:sp>
        <p:nvSpPr>
          <p:cNvPr id="25" name="PA-矩形 24"/>
          <p:cNvSpPr/>
          <p:nvPr>
            <p:custDataLst>
              <p:tags r:id="rId12"/>
            </p:custDataLst>
          </p:nvPr>
        </p:nvSpPr>
        <p:spPr>
          <a:xfrm>
            <a:off x="6185535" y="4010660"/>
            <a:ext cx="5238115" cy="2152015"/>
          </a:xfrm>
          <a:prstGeom prst="rect">
            <a:avLst/>
          </a:prstGeom>
          <a:solidFill>
            <a:schemeClr val="tx1">
              <a:lumMod val="95000"/>
              <a:lumOff val="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PA-组合 25"/>
          <p:cNvGrpSpPr/>
          <p:nvPr>
            <p:custDataLst>
              <p:tags r:id="rId13"/>
            </p:custDataLst>
          </p:nvPr>
        </p:nvGrpSpPr>
        <p:grpSpPr>
          <a:xfrm>
            <a:off x="7616825" y="4458970"/>
            <a:ext cx="3605530" cy="1035050"/>
            <a:chOff x="2928" y="3300"/>
            <a:chExt cx="5678" cy="1630"/>
          </a:xfrm>
        </p:grpSpPr>
        <p:sp>
          <p:nvSpPr>
            <p:cNvPr id="32" name="PA-Titletextslide "/>
            <p:cNvSpPr txBox="1"/>
            <p:nvPr>
              <p:custDataLst>
                <p:tags r:id="rId24"/>
              </p:custDataLst>
            </p:nvPr>
          </p:nvSpPr>
          <p:spPr>
            <a:xfrm>
              <a:off x="2928" y="3300"/>
              <a:ext cx="5673" cy="661"/>
            </a:xfrm>
            <a:prstGeom prst="rect">
              <a:avLst/>
            </a:prstGeom>
            <a:ln w="12700">
              <a:miter lim="400000"/>
            </a:ln>
          </p:spPr>
          <p:txBody>
            <a:bodyPr wrap="square" lIns="25400" tIns="25400" rIns="25400" bIns="25400" anchor="ctr">
              <a:spAutoFit/>
            </a:bodyPr>
            <a:lstStyle>
              <a:lvl1pPr algn="l">
                <a:defRPr sz="8000" b="0">
                  <a:solidFill>
                    <a:srgbClr val="FFFFFF"/>
                  </a:solidFill>
                  <a:latin typeface="Maven Pro Medium"/>
                  <a:ea typeface="Maven Pro Medium"/>
                  <a:cs typeface="Maven Pro Medium"/>
                  <a:sym typeface="Maven Pro Medium"/>
                </a:defRPr>
              </a:lvl1pPr>
            </a:lstStyle>
            <a:p>
              <a:r>
                <a:rPr lang="zh-CN" sz="2400">
                  <a:latin typeface="微软雅黑" panose="020B0503020204020204" charset="-122"/>
                  <a:ea typeface="微软雅黑" panose="020B0503020204020204" charset="-122"/>
                  <a:cs typeface="微软雅黑" panose="020B0503020204020204" charset="-122"/>
                </a:rPr>
                <a:t>战队创建与加入</a:t>
              </a:r>
            </a:p>
          </p:txBody>
        </p:sp>
        <p:sp>
          <p:nvSpPr>
            <p:cNvPr id="33"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25"/>
              </p:custDataLst>
            </p:nvPr>
          </p:nvSpPr>
          <p:spPr>
            <a:xfrm>
              <a:off x="2928" y="4154"/>
              <a:ext cx="5678" cy="776"/>
            </a:xfrm>
            <a:prstGeom prst="rect">
              <a:avLst/>
            </a:prstGeom>
            <a:ln w="12700">
              <a:miter lim="400000"/>
            </a:ln>
          </p:spPr>
          <p:txBody>
            <a:bodyPr wrap="square" lIns="25400" tIns="25400" rIns="25400" bIns="25400">
              <a:spAutoFit/>
            </a:bodyPr>
            <a:lstStyle/>
            <a:p>
              <a:pPr algn="l">
                <a:lnSpc>
                  <a:spcPct val="120000"/>
                </a:lnSpc>
                <a:spcBef>
                  <a:spcPts val="2000"/>
                </a:spcBef>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lang="zh-CN" altLang="en-US" sz="1200">
                  <a:latin typeface="微软雅黑" panose="020B0503020204020204" charset="-122"/>
                  <a:ea typeface="微软雅黑" panose="020B0503020204020204" charset="-122"/>
                  <a:cs typeface="微软雅黑" panose="020B0503020204020204" charset="-122"/>
                </a:rPr>
                <a:t>创建战队、解散战队、搜索战队、加入战队、退出战队、修改战队信息、更换队长</a:t>
              </a:r>
              <a:endParaRPr sz="1200">
                <a:latin typeface="微软雅黑" panose="020B0503020204020204" charset="-122"/>
                <a:ea typeface="微软雅黑" panose="020B0503020204020204" charset="-122"/>
                <a:cs typeface="微软雅黑" panose="020B0503020204020204" charset="-122"/>
              </a:endParaRPr>
            </a:p>
          </p:txBody>
        </p:sp>
      </p:grpSp>
      <p:grpSp>
        <p:nvGrpSpPr>
          <p:cNvPr id="58" name="PA-组合 57"/>
          <p:cNvGrpSpPr/>
          <p:nvPr>
            <p:custDataLst>
              <p:tags r:id="rId14"/>
            </p:custDataLst>
          </p:nvPr>
        </p:nvGrpSpPr>
        <p:grpSpPr>
          <a:xfrm>
            <a:off x="6510655" y="2411730"/>
            <a:ext cx="693420" cy="694055"/>
            <a:chOff x="1135" y="-3066"/>
            <a:chExt cx="16929" cy="16933"/>
          </a:xfrm>
        </p:grpSpPr>
        <p:sp>
          <p:nvSpPr>
            <p:cNvPr id="56" name="PA-任意多边形 20"/>
            <p:cNvSpPr>
              <a:spLocks noEditPoints="1"/>
            </p:cNvSpPr>
            <p:nvPr>
              <p:custDataLst>
                <p:tags r:id="rId22"/>
              </p:custDataLst>
            </p:nvPr>
          </p:nvSpPr>
          <p:spPr bwMode="auto">
            <a:xfrm>
              <a:off x="1942" y="-2261"/>
              <a:ext cx="16123" cy="16128"/>
            </a:xfrm>
            <a:custGeom>
              <a:avLst/>
              <a:gdLst>
                <a:gd name="T0" fmla="*/ 1365 w 2730"/>
                <a:gd name="T1" fmla="*/ 1 h 2731"/>
                <a:gd name="T2" fmla="*/ 2730 w 2730"/>
                <a:gd name="T3" fmla="*/ 1366 h 2731"/>
                <a:gd name="T4" fmla="*/ 1365 w 2730"/>
                <a:gd name="T5" fmla="*/ 2731 h 2731"/>
                <a:gd name="T6" fmla="*/ 0 w 2730"/>
                <a:gd name="T7" fmla="*/ 1366 h 2731"/>
                <a:gd name="T8" fmla="*/ 110 w 2730"/>
                <a:gd name="T9" fmla="*/ 828 h 2731"/>
                <a:gd name="T10" fmla="*/ 361 w 2730"/>
                <a:gd name="T11" fmla="*/ 936 h 2731"/>
                <a:gd name="T12" fmla="*/ 273 w 2730"/>
                <a:gd name="T13" fmla="*/ 1366 h 2731"/>
                <a:gd name="T14" fmla="*/ 1365 w 2730"/>
                <a:gd name="T15" fmla="*/ 2458 h 2731"/>
                <a:gd name="T16" fmla="*/ 2457 w 2730"/>
                <a:gd name="T17" fmla="*/ 1366 h 2731"/>
                <a:gd name="T18" fmla="*/ 1365 w 2730"/>
                <a:gd name="T19" fmla="*/ 274 h 2731"/>
                <a:gd name="T20" fmla="*/ 938 w 2730"/>
                <a:gd name="T21" fmla="*/ 360 h 2731"/>
                <a:gd name="T22" fmla="*/ 832 w 2730"/>
                <a:gd name="T23" fmla="*/ 109 h 2731"/>
                <a:gd name="T24" fmla="*/ 1365 w 2730"/>
                <a:gd name="T25" fmla="*/ 1 h 2731"/>
                <a:gd name="T26" fmla="*/ 593 w 2730"/>
                <a:gd name="T27" fmla="*/ 1089 h 2731"/>
                <a:gd name="T28" fmla="*/ 874 w 2730"/>
                <a:gd name="T29" fmla="*/ 1189 h 2731"/>
                <a:gd name="T30" fmla="*/ 939 w 2730"/>
                <a:gd name="T31" fmla="*/ 1666 h 2731"/>
                <a:gd name="T32" fmla="*/ 1365 w 2730"/>
                <a:gd name="T33" fmla="*/ 1887 h 2731"/>
                <a:gd name="T34" fmla="*/ 1886 w 2730"/>
                <a:gd name="T35" fmla="*/ 1366 h 2731"/>
                <a:gd name="T36" fmla="*/ 1666 w 2730"/>
                <a:gd name="T37" fmla="*/ 941 h 2731"/>
                <a:gd name="T38" fmla="*/ 1192 w 2730"/>
                <a:gd name="T39" fmla="*/ 874 h 2731"/>
                <a:gd name="T40" fmla="*/ 1093 w 2730"/>
                <a:gd name="T41" fmla="*/ 593 h 2731"/>
                <a:gd name="T42" fmla="*/ 1838 w 2730"/>
                <a:gd name="T43" fmla="*/ 698 h 2731"/>
                <a:gd name="T44" fmla="*/ 2184 w 2730"/>
                <a:gd name="T45" fmla="*/ 1366 h 2731"/>
                <a:gd name="T46" fmla="*/ 1365 w 2730"/>
                <a:gd name="T47" fmla="*/ 2185 h 2731"/>
                <a:gd name="T48" fmla="*/ 695 w 2730"/>
                <a:gd name="T49" fmla="*/ 1837 h 2731"/>
                <a:gd name="T50" fmla="*/ 594 w 2730"/>
                <a:gd name="T51" fmla="*/ 1089 h 2731"/>
                <a:gd name="T52" fmla="*/ 593 w 2730"/>
                <a:gd name="T53" fmla="*/ 1089 h 2731"/>
                <a:gd name="T54" fmla="*/ 593 w 2730"/>
                <a:gd name="T55" fmla="*/ 1089 h 2731"/>
                <a:gd name="T56" fmla="*/ 593 w 2730"/>
                <a:gd name="T57" fmla="*/ 1089 h 2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30" h="2731">
                  <a:moveTo>
                    <a:pt x="1365" y="1"/>
                  </a:moveTo>
                  <a:cubicBezTo>
                    <a:pt x="2118" y="1"/>
                    <a:pt x="2730" y="613"/>
                    <a:pt x="2730" y="1366"/>
                  </a:cubicBezTo>
                  <a:cubicBezTo>
                    <a:pt x="2730" y="2119"/>
                    <a:pt x="2118" y="2731"/>
                    <a:pt x="1365" y="2731"/>
                  </a:cubicBezTo>
                  <a:cubicBezTo>
                    <a:pt x="612" y="2731"/>
                    <a:pt x="0" y="2119"/>
                    <a:pt x="0" y="1366"/>
                  </a:cubicBezTo>
                  <a:cubicBezTo>
                    <a:pt x="0" y="1179"/>
                    <a:pt x="37" y="998"/>
                    <a:pt x="110" y="828"/>
                  </a:cubicBezTo>
                  <a:cubicBezTo>
                    <a:pt x="361" y="936"/>
                    <a:pt x="361" y="936"/>
                    <a:pt x="361" y="936"/>
                  </a:cubicBezTo>
                  <a:cubicBezTo>
                    <a:pt x="302" y="1071"/>
                    <a:pt x="272" y="1218"/>
                    <a:pt x="273" y="1366"/>
                  </a:cubicBezTo>
                  <a:cubicBezTo>
                    <a:pt x="273" y="1968"/>
                    <a:pt x="763" y="2458"/>
                    <a:pt x="1365" y="2458"/>
                  </a:cubicBezTo>
                  <a:cubicBezTo>
                    <a:pt x="1967" y="2458"/>
                    <a:pt x="2457" y="1968"/>
                    <a:pt x="2457" y="1366"/>
                  </a:cubicBezTo>
                  <a:cubicBezTo>
                    <a:pt x="2457" y="764"/>
                    <a:pt x="1967" y="274"/>
                    <a:pt x="1365" y="274"/>
                  </a:cubicBezTo>
                  <a:cubicBezTo>
                    <a:pt x="1218" y="273"/>
                    <a:pt x="1073" y="303"/>
                    <a:pt x="938" y="360"/>
                  </a:cubicBezTo>
                  <a:cubicBezTo>
                    <a:pt x="832" y="109"/>
                    <a:pt x="832" y="109"/>
                    <a:pt x="832" y="109"/>
                  </a:cubicBezTo>
                  <a:cubicBezTo>
                    <a:pt x="1000" y="37"/>
                    <a:pt x="1181" y="0"/>
                    <a:pt x="1365" y="1"/>
                  </a:cubicBezTo>
                  <a:close/>
                  <a:moveTo>
                    <a:pt x="593" y="1089"/>
                  </a:moveTo>
                  <a:cubicBezTo>
                    <a:pt x="874" y="1189"/>
                    <a:pt x="874" y="1189"/>
                    <a:pt x="874" y="1189"/>
                  </a:cubicBezTo>
                  <a:cubicBezTo>
                    <a:pt x="817" y="1349"/>
                    <a:pt x="841" y="1527"/>
                    <a:pt x="939" y="1666"/>
                  </a:cubicBezTo>
                  <a:cubicBezTo>
                    <a:pt x="1036" y="1804"/>
                    <a:pt x="1195" y="1887"/>
                    <a:pt x="1365" y="1887"/>
                  </a:cubicBezTo>
                  <a:cubicBezTo>
                    <a:pt x="1653" y="1887"/>
                    <a:pt x="1886" y="1654"/>
                    <a:pt x="1886" y="1366"/>
                  </a:cubicBezTo>
                  <a:cubicBezTo>
                    <a:pt x="1886" y="1197"/>
                    <a:pt x="1804" y="1038"/>
                    <a:pt x="1666" y="941"/>
                  </a:cubicBezTo>
                  <a:cubicBezTo>
                    <a:pt x="1528" y="843"/>
                    <a:pt x="1351" y="818"/>
                    <a:pt x="1192" y="874"/>
                  </a:cubicBezTo>
                  <a:cubicBezTo>
                    <a:pt x="1093" y="593"/>
                    <a:pt x="1093" y="593"/>
                    <a:pt x="1093" y="593"/>
                  </a:cubicBezTo>
                  <a:cubicBezTo>
                    <a:pt x="1344" y="505"/>
                    <a:pt x="1621" y="544"/>
                    <a:pt x="1838" y="698"/>
                  </a:cubicBezTo>
                  <a:cubicBezTo>
                    <a:pt x="2055" y="851"/>
                    <a:pt x="2184" y="1100"/>
                    <a:pt x="2184" y="1366"/>
                  </a:cubicBezTo>
                  <a:cubicBezTo>
                    <a:pt x="2184" y="1818"/>
                    <a:pt x="1816" y="2185"/>
                    <a:pt x="1365" y="2185"/>
                  </a:cubicBezTo>
                  <a:cubicBezTo>
                    <a:pt x="1098" y="2185"/>
                    <a:pt x="848" y="2055"/>
                    <a:pt x="695" y="1837"/>
                  </a:cubicBezTo>
                  <a:cubicBezTo>
                    <a:pt x="542" y="1619"/>
                    <a:pt x="504" y="1340"/>
                    <a:pt x="594" y="1089"/>
                  </a:cubicBezTo>
                  <a:lnTo>
                    <a:pt x="593" y="1089"/>
                  </a:lnTo>
                  <a:close/>
                  <a:moveTo>
                    <a:pt x="593" y="1089"/>
                  </a:moveTo>
                  <a:cubicBezTo>
                    <a:pt x="593" y="1089"/>
                    <a:pt x="593" y="1089"/>
                    <a:pt x="593" y="1089"/>
                  </a:cubicBezTo>
                </a:path>
              </a:pathLst>
            </a:custGeom>
            <a:solidFill>
              <a:srgbClr val="20B0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7" name="PA-任意多边形 21"/>
            <p:cNvSpPr>
              <a:spLocks noEditPoints="1"/>
            </p:cNvSpPr>
            <p:nvPr>
              <p:custDataLst>
                <p:tags r:id="rId23"/>
              </p:custDataLst>
            </p:nvPr>
          </p:nvSpPr>
          <p:spPr bwMode="auto">
            <a:xfrm>
              <a:off x="1135" y="-3066"/>
              <a:ext cx="9803" cy="9805"/>
            </a:xfrm>
            <a:custGeom>
              <a:avLst/>
              <a:gdLst>
                <a:gd name="T0" fmla="*/ 768 w 1660"/>
                <a:gd name="T1" fmla="*/ 961 h 1660"/>
                <a:gd name="T2" fmla="*/ 1251 w 1660"/>
                <a:gd name="T3" fmla="*/ 1444 h 1660"/>
                <a:gd name="T4" fmla="*/ 1250 w 1660"/>
                <a:gd name="T5" fmla="*/ 1455 h 1660"/>
                <a:gd name="T6" fmla="*/ 1455 w 1660"/>
                <a:gd name="T7" fmla="*/ 1660 h 1660"/>
                <a:gd name="T8" fmla="*/ 1660 w 1660"/>
                <a:gd name="T9" fmla="*/ 1455 h 1660"/>
                <a:gd name="T10" fmla="*/ 1455 w 1660"/>
                <a:gd name="T11" fmla="*/ 1250 h 1660"/>
                <a:gd name="T12" fmla="*/ 1444 w 1660"/>
                <a:gd name="T13" fmla="*/ 1251 h 1660"/>
                <a:gd name="T14" fmla="*/ 961 w 1660"/>
                <a:gd name="T15" fmla="*/ 768 h 1660"/>
                <a:gd name="T16" fmla="*/ 985 w 1660"/>
                <a:gd name="T17" fmla="*/ 599 h 1660"/>
                <a:gd name="T18" fmla="*/ 386 w 1660"/>
                <a:gd name="T19" fmla="*/ 0 h 1660"/>
                <a:gd name="T20" fmla="*/ 338 w 1660"/>
                <a:gd name="T21" fmla="*/ 338 h 1660"/>
                <a:gd name="T22" fmla="*/ 0 w 1660"/>
                <a:gd name="T23" fmla="*/ 386 h 1660"/>
                <a:gd name="T24" fmla="*/ 599 w 1660"/>
                <a:gd name="T25" fmla="*/ 985 h 1660"/>
                <a:gd name="T26" fmla="*/ 768 w 1660"/>
                <a:gd name="T27" fmla="*/ 961 h 1660"/>
                <a:gd name="T28" fmla="*/ 768 w 1660"/>
                <a:gd name="T29" fmla="*/ 961 h 1660"/>
                <a:gd name="T30" fmla="*/ 768 w 1660"/>
                <a:gd name="T31" fmla="*/ 961 h 1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0" h="1660">
                  <a:moveTo>
                    <a:pt x="768" y="961"/>
                  </a:moveTo>
                  <a:cubicBezTo>
                    <a:pt x="1251" y="1444"/>
                    <a:pt x="1251" y="1444"/>
                    <a:pt x="1251" y="1444"/>
                  </a:cubicBezTo>
                  <a:cubicBezTo>
                    <a:pt x="1251" y="1448"/>
                    <a:pt x="1250" y="1451"/>
                    <a:pt x="1250" y="1455"/>
                  </a:cubicBezTo>
                  <a:cubicBezTo>
                    <a:pt x="1250" y="1568"/>
                    <a:pt x="1342" y="1660"/>
                    <a:pt x="1455" y="1660"/>
                  </a:cubicBezTo>
                  <a:cubicBezTo>
                    <a:pt x="1568" y="1660"/>
                    <a:pt x="1660" y="1568"/>
                    <a:pt x="1660" y="1455"/>
                  </a:cubicBezTo>
                  <a:cubicBezTo>
                    <a:pt x="1660" y="1342"/>
                    <a:pt x="1568" y="1250"/>
                    <a:pt x="1455" y="1250"/>
                  </a:cubicBezTo>
                  <a:cubicBezTo>
                    <a:pt x="1451" y="1250"/>
                    <a:pt x="1448" y="1251"/>
                    <a:pt x="1444" y="1251"/>
                  </a:cubicBezTo>
                  <a:cubicBezTo>
                    <a:pt x="961" y="768"/>
                    <a:pt x="961" y="768"/>
                    <a:pt x="961" y="768"/>
                  </a:cubicBezTo>
                  <a:cubicBezTo>
                    <a:pt x="985" y="599"/>
                    <a:pt x="985" y="599"/>
                    <a:pt x="985" y="599"/>
                  </a:cubicBezTo>
                  <a:cubicBezTo>
                    <a:pt x="386" y="0"/>
                    <a:pt x="386" y="0"/>
                    <a:pt x="386" y="0"/>
                  </a:cubicBezTo>
                  <a:cubicBezTo>
                    <a:pt x="338" y="338"/>
                    <a:pt x="338" y="338"/>
                    <a:pt x="338" y="338"/>
                  </a:cubicBezTo>
                  <a:cubicBezTo>
                    <a:pt x="0" y="386"/>
                    <a:pt x="0" y="386"/>
                    <a:pt x="0" y="386"/>
                  </a:cubicBezTo>
                  <a:cubicBezTo>
                    <a:pt x="599" y="985"/>
                    <a:pt x="599" y="985"/>
                    <a:pt x="599" y="985"/>
                  </a:cubicBezTo>
                  <a:lnTo>
                    <a:pt x="768" y="961"/>
                  </a:lnTo>
                  <a:close/>
                  <a:moveTo>
                    <a:pt x="768" y="961"/>
                  </a:moveTo>
                  <a:cubicBezTo>
                    <a:pt x="768" y="961"/>
                    <a:pt x="768" y="961"/>
                    <a:pt x="768" y="961"/>
                  </a:cubicBezTo>
                </a:path>
              </a:pathLst>
            </a:custGeom>
            <a:solidFill>
              <a:srgbClr val="8BB3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61" name="PA-组合 60"/>
          <p:cNvGrpSpPr/>
          <p:nvPr>
            <p:custDataLst>
              <p:tags r:id="rId15"/>
            </p:custDataLst>
          </p:nvPr>
        </p:nvGrpSpPr>
        <p:grpSpPr>
          <a:xfrm>
            <a:off x="6558915" y="4749165"/>
            <a:ext cx="647700" cy="675640"/>
            <a:chOff x="7361" y="3064"/>
            <a:chExt cx="4478" cy="4672"/>
          </a:xfrm>
        </p:grpSpPr>
        <p:sp>
          <p:nvSpPr>
            <p:cNvPr id="59" name="PA-任意多边形 26"/>
            <p:cNvSpPr>
              <a:spLocks noEditPoints="1"/>
            </p:cNvSpPr>
            <p:nvPr>
              <p:custDataLst>
                <p:tags r:id="rId20"/>
              </p:custDataLst>
            </p:nvPr>
          </p:nvSpPr>
          <p:spPr bwMode="auto">
            <a:xfrm>
              <a:off x="7361" y="3064"/>
              <a:ext cx="4460" cy="4673"/>
            </a:xfrm>
            <a:custGeom>
              <a:avLst/>
              <a:gdLst>
                <a:gd name="T0" fmla="*/ 273 w 2867"/>
                <a:gd name="T1" fmla="*/ 2731 h 3004"/>
                <a:gd name="T2" fmla="*/ 956 w 2867"/>
                <a:gd name="T3" fmla="*/ 2731 h 3004"/>
                <a:gd name="T4" fmla="*/ 956 w 2867"/>
                <a:gd name="T5" fmla="*/ 1638 h 3004"/>
                <a:gd name="T6" fmla="*/ 273 w 2867"/>
                <a:gd name="T7" fmla="*/ 1638 h 3004"/>
                <a:gd name="T8" fmla="*/ 273 w 2867"/>
                <a:gd name="T9" fmla="*/ 2731 h 3004"/>
                <a:gd name="T10" fmla="*/ 1092 w 2867"/>
                <a:gd name="T11" fmla="*/ 3004 h 3004"/>
                <a:gd name="T12" fmla="*/ 137 w 2867"/>
                <a:gd name="T13" fmla="*/ 3004 h 3004"/>
                <a:gd name="T14" fmla="*/ 0 w 2867"/>
                <a:gd name="T15" fmla="*/ 2867 h 3004"/>
                <a:gd name="T16" fmla="*/ 0 w 2867"/>
                <a:gd name="T17" fmla="*/ 1502 h 3004"/>
                <a:gd name="T18" fmla="*/ 40 w 2867"/>
                <a:gd name="T19" fmla="*/ 1405 h 3004"/>
                <a:gd name="T20" fmla="*/ 137 w 2867"/>
                <a:gd name="T21" fmla="*/ 1365 h 3004"/>
                <a:gd name="T22" fmla="*/ 1092 w 2867"/>
                <a:gd name="T23" fmla="*/ 1365 h 3004"/>
                <a:gd name="T24" fmla="*/ 1229 w 2867"/>
                <a:gd name="T25" fmla="*/ 1502 h 3004"/>
                <a:gd name="T26" fmla="*/ 1229 w 2867"/>
                <a:gd name="T27" fmla="*/ 2867 h 3004"/>
                <a:gd name="T28" fmla="*/ 1092 w 2867"/>
                <a:gd name="T29" fmla="*/ 3004 h 3004"/>
                <a:gd name="T30" fmla="*/ 2731 w 2867"/>
                <a:gd name="T31" fmla="*/ 0 h 3004"/>
                <a:gd name="T32" fmla="*/ 2867 w 2867"/>
                <a:gd name="T33" fmla="*/ 137 h 3004"/>
                <a:gd name="T34" fmla="*/ 2867 w 2867"/>
                <a:gd name="T35" fmla="*/ 1502 h 3004"/>
                <a:gd name="T36" fmla="*/ 2731 w 2867"/>
                <a:gd name="T37" fmla="*/ 1638 h 3004"/>
                <a:gd name="T38" fmla="*/ 1775 w 2867"/>
                <a:gd name="T39" fmla="*/ 1638 h 3004"/>
                <a:gd name="T40" fmla="*/ 1638 w 2867"/>
                <a:gd name="T41" fmla="*/ 1502 h 3004"/>
                <a:gd name="T42" fmla="*/ 1638 w 2867"/>
                <a:gd name="T43" fmla="*/ 137 h 3004"/>
                <a:gd name="T44" fmla="*/ 1775 w 2867"/>
                <a:gd name="T45" fmla="*/ 0 h 3004"/>
                <a:gd name="T46" fmla="*/ 2731 w 2867"/>
                <a:gd name="T47" fmla="*/ 0 h 3004"/>
                <a:gd name="T48" fmla="*/ 2731 w 2867"/>
                <a:gd name="T49" fmla="*/ 0 h 3004"/>
                <a:gd name="T50" fmla="*/ 2731 w 2867"/>
                <a:gd name="T51" fmla="*/ 0 h 3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67" h="3004">
                  <a:moveTo>
                    <a:pt x="273" y="2731"/>
                  </a:moveTo>
                  <a:cubicBezTo>
                    <a:pt x="956" y="2731"/>
                    <a:pt x="956" y="2731"/>
                    <a:pt x="956" y="2731"/>
                  </a:cubicBezTo>
                  <a:cubicBezTo>
                    <a:pt x="956" y="1638"/>
                    <a:pt x="956" y="1638"/>
                    <a:pt x="956" y="1638"/>
                  </a:cubicBezTo>
                  <a:cubicBezTo>
                    <a:pt x="273" y="1638"/>
                    <a:pt x="273" y="1638"/>
                    <a:pt x="273" y="1638"/>
                  </a:cubicBezTo>
                  <a:lnTo>
                    <a:pt x="273" y="2731"/>
                  </a:lnTo>
                  <a:close/>
                  <a:moveTo>
                    <a:pt x="1092" y="3004"/>
                  </a:moveTo>
                  <a:cubicBezTo>
                    <a:pt x="137" y="3004"/>
                    <a:pt x="137" y="3004"/>
                    <a:pt x="137" y="3004"/>
                  </a:cubicBezTo>
                  <a:cubicBezTo>
                    <a:pt x="61" y="3004"/>
                    <a:pt x="0" y="2943"/>
                    <a:pt x="0" y="2867"/>
                  </a:cubicBezTo>
                  <a:cubicBezTo>
                    <a:pt x="0" y="1502"/>
                    <a:pt x="0" y="1502"/>
                    <a:pt x="0" y="1502"/>
                  </a:cubicBezTo>
                  <a:cubicBezTo>
                    <a:pt x="0" y="1466"/>
                    <a:pt x="14" y="1431"/>
                    <a:pt x="40" y="1405"/>
                  </a:cubicBezTo>
                  <a:cubicBezTo>
                    <a:pt x="66" y="1380"/>
                    <a:pt x="100" y="1365"/>
                    <a:pt x="137" y="1365"/>
                  </a:cubicBezTo>
                  <a:cubicBezTo>
                    <a:pt x="1092" y="1365"/>
                    <a:pt x="1092" y="1365"/>
                    <a:pt x="1092" y="1365"/>
                  </a:cubicBezTo>
                  <a:cubicBezTo>
                    <a:pt x="1168" y="1365"/>
                    <a:pt x="1229" y="1426"/>
                    <a:pt x="1229" y="1502"/>
                  </a:cubicBezTo>
                  <a:cubicBezTo>
                    <a:pt x="1229" y="2867"/>
                    <a:pt x="1229" y="2867"/>
                    <a:pt x="1229" y="2867"/>
                  </a:cubicBezTo>
                  <a:cubicBezTo>
                    <a:pt x="1229" y="2943"/>
                    <a:pt x="1168" y="3004"/>
                    <a:pt x="1092" y="3004"/>
                  </a:cubicBezTo>
                  <a:close/>
                  <a:moveTo>
                    <a:pt x="2731" y="0"/>
                  </a:moveTo>
                  <a:cubicBezTo>
                    <a:pt x="2806" y="0"/>
                    <a:pt x="2867" y="61"/>
                    <a:pt x="2867" y="137"/>
                  </a:cubicBezTo>
                  <a:cubicBezTo>
                    <a:pt x="2867" y="1502"/>
                    <a:pt x="2867" y="1502"/>
                    <a:pt x="2867" y="1502"/>
                  </a:cubicBezTo>
                  <a:cubicBezTo>
                    <a:pt x="2867" y="1577"/>
                    <a:pt x="2806" y="1638"/>
                    <a:pt x="2731" y="1638"/>
                  </a:cubicBezTo>
                  <a:cubicBezTo>
                    <a:pt x="1775" y="1638"/>
                    <a:pt x="1775" y="1638"/>
                    <a:pt x="1775" y="1638"/>
                  </a:cubicBezTo>
                  <a:cubicBezTo>
                    <a:pt x="1700" y="1638"/>
                    <a:pt x="1638" y="1577"/>
                    <a:pt x="1638" y="1502"/>
                  </a:cubicBezTo>
                  <a:cubicBezTo>
                    <a:pt x="1638" y="137"/>
                    <a:pt x="1638" y="137"/>
                    <a:pt x="1638" y="137"/>
                  </a:cubicBezTo>
                  <a:cubicBezTo>
                    <a:pt x="1638" y="61"/>
                    <a:pt x="1700" y="0"/>
                    <a:pt x="1775" y="0"/>
                  </a:cubicBezTo>
                  <a:lnTo>
                    <a:pt x="2731" y="0"/>
                  </a:lnTo>
                  <a:close/>
                  <a:moveTo>
                    <a:pt x="2731" y="0"/>
                  </a:moveTo>
                  <a:cubicBezTo>
                    <a:pt x="2731" y="0"/>
                    <a:pt x="2731" y="0"/>
                    <a:pt x="2731" y="0"/>
                  </a:cubicBezTo>
                </a:path>
              </a:pathLst>
            </a:custGeom>
            <a:solidFill>
              <a:srgbClr val="20B0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0" name="PA-任意多边形 27"/>
            <p:cNvSpPr>
              <a:spLocks noEditPoints="1"/>
            </p:cNvSpPr>
            <p:nvPr>
              <p:custDataLst>
                <p:tags r:id="rId21"/>
              </p:custDataLst>
            </p:nvPr>
          </p:nvSpPr>
          <p:spPr bwMode="auto">
            <a:xfrm>
              <a:off x="7361" y="3279"/>
              <a:ext cx="4478" cy="4310"/>
            </a:xfrm>
            <a:custGeom>
              <a:avLst/>
              <a:gdLst>
                <a:gd name="T0" fmla="*/ 1516 w 2879"/>
                <a:gd name="T1" fmla="*/ 2772 h 2772"/>
                <a:gd name="T2" fmla="*/ 1502 w 2879"/>
                <a:gd name="T3" fmla="*/ 2500 h 2772"/>
                <a:gd name="T4" fmla="*/ 2612 w 2879"/>
                <a:gd name="T5" fmla="*/ 1638 h 2772"/>
                <a:gd name="T6" fmla="*/ 2879 w 2879"/>
                <a:gd name="T7" fmla="*/ 1678 h 2772"/>
                <a:gd name="T8" fmla="*/ 2879 w 2879"/>
                <a:gd name="T9" fmla="*/ 2433 h 2772"/>
                <a:gd name="T10" fmla="*/ 2606 w 2879"/>
                <a:gd name="T11" fmla="*/ 2433 h 2772"/>
                <a:gd name="T12" fmla="*/ 2606 w 2879"/>
                <a:gd name="T13" fmla="*/ 2217 h 2772"/>
                <a:gd name="T14" fmla="*/ 1516 w 2879"/>
                <a:gd name="T15" fmla="*/ 2772 h 2772"/>
                <a:gd name="T16" fmla="*/ 264 w 2879"/>
                <a:gd name="T17" fmla="*/ 1070 h 2772"/>
                <a:gd name="T18" fmla="*/ 0 w 2879"/>
                <a:gd name="T19" fmla="*/ 1021 h 2772"/>
                <a:gd name="T20" fmla="*/ 0 w 2879"/>
                <a:gd name="T21" fmla="*/ 341 h 2772"/>
                <a:gd name="T22" fmla="*/ 273 w 2879"/>
                <a:gd name="T23" fmla="*/ 341 h 2772"/>
                <a:gd name="T24" fmla="*/ 273 w 2879"/>
                <a:gd name="T25" fmla="*/ 527 h 2772"/>
                <a:gd name="T26" fmla="*/ 1415 w 2879"/>
                <a:gd name="T27" fmla="*/ 0 h 2772"/>
                <a:gd name="T28" fmla="*/ 1415 w 2879"/>
                <a:gd name="T29" fmla="*/ 273 h 2772"/>
                <a:gd name="T30" fmla="*/ 264 w 2879"/>
                <a:gd name="T31" fmla="*/ 1070 h 2772"/>
                <a:gd name="T32" fmla="*/ 264 w 2879"/>
                <a:gd name="T33" fmla="*/ 1070 h 2772"/>
                <a:gd name="T34" fmla="*/ 264 w 2879"/>
                <a:gd name="T35" fmla="*/ 1070 h 2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79" h="2772">
                  <a:moveTo>
                    <a:pt x="1516" y="2772"/>
                  </a:moveTo>
                  <a:cubicBezTo>
                    <a:pt x="1502" y="2500"/>
                    <a:pt x="1502" y="2500"/>
                    <a:pt x="1502" y="2500"/>
                  </a:cubicBezTo>
                  <a:cubicBezTo>
                    <a:pt x="2015" y="2472"/>
                    <a:pt x="2458" y="2129"/>
                    <a:pt x="2612" y="1638"/>
                  </a:cubicBezTo>
                  <a:cubicBezTo>
                    <a:pt x="2879" y="1678"/>
                    <a:pt x="2879" y="1678"/>
                    <a:pt x="2879" y="1678"/>
                  </a:cubicBezTo>
                  <a:cubicBezTo>
                    <a:pt x="2879" y="2433"/>
                    <a:pt x="2879" y="2433"/>
                    <a:pt x="2879" y="2433"/>
                  </a:cubicBezTo>
                  <a:cubicBezTo>
                    <a:pt x="2606" y="2433"/>
                    <a:pt x="2606" y="2433"/>
                    <a:pt x="2606" y="2433"/>
                  </a:cubicBezTo>
                  <a:cubicBezTo>
                    <a:pt x="2606" y="2217"/>
                    <a:pt x="2606" y="2217"/>
                    <a:pt x="2606" y="2217"/>
                  </a:cubicBezTo>
                  <a:cubicBezTo>
                    <a:pt x="2338" y="2548"/>
                    <a:pt x="1941" y="2750"/>
                    <a:pt x="1516" y="2772"/>
                  </a:cubicBezTo>
                  <a:close/>
                  <a:moveTo>
                    <a:pt x="264" y="1070"/>
                  </a:moveTo>
                  <a:cubicBezTo>
                    <a:pt x="0" y="1021"/>
                    <a:pt x="0" y="1021"/>
                    <a:pt x="0" y="1021"/>
                  </a:cubicBezTo>
                  <a:cubicBezTo>
                    <a:pt x="0" y="341"/>
                    <a:pt x="0" y="341"/>
                    <a:pt x="0" y="341"/>
                  </a:cubicBezTo>
                  <a:cubicBezTo>
                    <a:pt x="273" y="341"/>
                    <a:pt x="273" y="341"/>
                    <a:pt x="273" y="341"/>
                  </a:cubicBezTo>
                  <a:cubicBezTo>
                    <a:pt x="273" y="527"/>
                    <a:pt x="273" y="527"/>
                    <a:pt x="273" y="527"/>
                  </a:cubicBezTo>
                  <a:cubicBezTo>
                    <a:pt x="554" y="200"/>
                    <a:pt x="970" y="0"/>
                    <a:pt x="1415" y="0"/>
                  </a:cubicBezTo>
                  <a:cubicBezTo>
                    <a:pt x="1415" y="273"/>
                    <a:pt x="1415" y="273"/>
                    <a:pt x="1415" y="273"/>
                  </a:cubicBezTo>
                  <a:cubicBezTo>
                    <a:pt x="903" y="274"/>
                    <a:pt x="446" y="591"/>
                    <a:pt x="264" y="1070"/>
                  </a:cubicBezTo>
                  <a:close/>
                  <a:moveTo>
                    <a:pt x="264" y="1070"/>
                  </a:moveTo>
                  <a:cubicBezTo>
                    <a:pt x="264" y="1070"/>
                    <a:pt x="264" y="1070"/>
                    <a:pt x="264" y="1070"/>
                  </a:cubicBezTo>
                </a:path>
              </a:pathLst>
            </a:custGeom>
            <a:solidFill>
              <a:srgbClr val="8BB3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PA-矩形 39"/>
          <p:cNvSpPr/>
          <p:nvPr>
            <p:custDataLst>
              <p:tags r:id="rId16"/>
            </p:custDataLst>
          </p:nvPr>
        </p:nvSpPr>
        <p:spPr>
          <a:xfrm>
            <a:off x="6185535" y="4010660"/>
            <a:ext cx="252000" cy="72000"/>
          </a:xfrm>
          <a:prstGeom prst="rect">
            <a:avLst/>
          </a:prstGeom>
          <a:solidFill>
            <a:srgbClr val="D01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PA-矩形 40"/>
          <p:cNvSpPr/>
          <p:nvPr>
            <p:custDataLst>
              <p:tags r:id="rId17"/>
            </p:custDataLst>
          </p:nvPr>
        </p:nvSpPr>
        <p:spPr>
          <a:xfrm>
            <a:off x="6185535" y="1682750"/>
            <a:ext cx="252000" cy="72000"/>
          </a:xfrm>
          <a:prstGeom prst="rect">
            <a:avLst/>
          </a:prstGeom>
          <a:solidFill>
            <a:srgbClr val="D01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PA-矩形 41"/>
          <p:cNvSpPr/>
          <p:nvPr>
            <p:custDataLst>
              <p:tags r:id="rId18"/>
            </p:custDataLst>
          </p:nvPr>
        </p:nvSpPr>
        <p:spPr>
          <a:xfrm>
            <a:off x="769620" y="4010660"/>
            <a:ext cx="252000" cy="72000"/>
          </a:xfrm>
          <a:prstGeom prst="rect">
            <a:avLst/>
          </a:prstGeom>
          <a:solidFill>
            <a:srgbClr val="D01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PA-矩形 42"/>
          <p:cNvSpPr/>
          <p:nvPr>
            <p:custDataLst>
              <p:tags r:id="rId19"/>
            </p:custDataLst>
          </p:nvPr>
        </p:nvSpPr>
        <p:spPr>
          <a:xfrm>
            <a:off x="769620" y="1682750"/>
            <a:ext cx="252000" cy="72000"/>
          </a:xfrm>
          <a:prstGeom prst="rect">
            <a:avLst/>
          </a:prstGeom>
          <a:solidFill>
            <a:srgbClr val="D01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pic>
        <p:nvPicPr>
          <p:cNvPr id="25" name="图片 24" descr="upload_post_object_v2_3618577238"/>
          <p:cNvPicPr>
            <a:picLocks noChangeAspect="1"/>
          </p:cNvPicPr>
          <p:nvPr/>
        </p:nvPicPr>
        <p:blipFill>
          <a:blip r:embed="rId12"/>
          <a:stretch>
            <a:fillRect/>
          </a:stretch>
        </p:blipFill>
        <p:spPr>
          <a:xfrm>
            <a:off x="5783127" y="4969147"/>
            <a:ext cx="5839641" cy="1628712"/>
          </a:xfrm>
          <a:prstGeom prst="rect">
            <a:avLst/>
          </a:prstGeom>
        </p:spPr>
      </p:pic>
      <p:pic>
        <p:nvPicPr>
          <p:cNvPr id="23" name="图片 22" descr="upload_post_object_v2_1151202832"/>
          <p:cNvPicPr>
            <a:picLocks noChangeAspect="1"/>
          </p:cNvPicPr>
          <p:nvPr/>
        </p:nvPicPr>
        <p:blipFill>
          <a:blip r:embed="rId13"/>
          <a:stretch>
            <a:fillRect/>
          </a:stretch>
        </p:blipFill>
        <p:spPr>
          <a:xfrm>
            <a:off x="6617026" y="1325245"/>
            <a:ext cx="5071184" cy="2883536"/>
          </a:xfrm>
          <a:prstGeom prst="rect">
            <a:avLst/>
          </a:prstGeom>
        </p:spPr>
      </p:pic>
      <p:pic>
        <p:nvPicPr>
          <p:cNvPr id="24" name="图片 23" descr="upload_post_object_v2_130558319"/>
          <p:cNvPicPr>
            <a:picLocks noChangeAspect="1"/>
          </p:cNvPicPr>
          <p:nvPr/>
        </p:nvPicPr>
        <p:blipFill>
          <a:blip r:embed="rId14"/>
          <a:stretch>
            <a:fillRect/>
          </a:stretch>
        </p:blipFill>
        <p:spPr>
          <a:xfrm>
            <a:off x="726213" y="2704057"/>
            <a:ext cx="4849251" cy="3006285"/>
          </a:xfrm>
          <a:prstGeom prst="rect">
            <a:avLst/>
          </a:prstGeom>
        </p:spPr>
      </p:pic>
      <p:pic>
        <p:nvPicPr>
          <p:cNvPr id="2" name="PA-图片 1" descr="fdfa"/>
          <p:cNvPicPr>
            <a:picLocks noChangeAspect="1"/>
          </p:cNvPicPr>
          <p:nvPr>
            <p:custDataLst>
              <p:tags r:id="rId2"/>
            </p:custDataLst>
          </p:nvPr>
        </p:nvPicPr>
        <p:blipFill>
          <a:blip r:embed="rId15"/>
          <a:stretch>
            <a:fillRect/>
          </a:stretch>
        </p:blipFill>
        <p:spPr>
          <a:xfrm>
            <a:off x="2560955" y="2399030"/>
            <a:ext cx="7069455" cy="4058285"/>
          </a:xfrm>
          <a:prstGeom prst="rect">
            <a:avLst/>
          </a:prstGeom>
        </p:spPr>
      </p:pic>
      <p:sp>
        <p:nvSpPr>
          <p:cNvPr id="14" name="PA-Titletextslide "/>
          <p:cNvSpPr txBox="1"/>
          <p:nvPr>
            <p:custDataLst>
              <p:tags r:id="rId3"/>
            </p:custDataLst>
          </p:nvPr>
        </p:nvSpPr>
        <p:spPr>
          <a:xfrm>
            <a:off x="7913733" y="345032"/>
            <a:ext cx="3660775" cy="358140"/>
          </a:xfrm>
          <a:prstGeom prst="rect">
            <a:avLst/>
          </a:prstGeom>
          <a:ln w="12700">
            <a:miter lim="400000"/>
          </a:ln>
        </p:spPr>
        <p:txBody>
          <a:bodyPr wrap="square" lIns="25400" tIns="25400" rIns="25400" bIns="25400" anchor="ctr">
            <a:spAutoFit/>
          </a:bodyPr>
          <a:lstStyle>
            <a:lvl1pPr algn="l">
              <a:defRPr sz="8000" b="0">
                <a:solidFill>
                  <a:srgbClr val="FFFFFF"/>
                </a:solidFill>
                <a:latin typeface="Maven Pro Medium"/>
                <a:ea typeface="Maven Pro Medium"/>
                <a:cs typeface="Maven Pro Medium"/>
                <a:sym typeface="Maven Pro Medium"/>
              </a:defRPr>
            </a:lvl1pPr>
          </a:lstStyle>
          <a:p>
            <a:pPr algn="r"/>
            <a:r>
              <a:rPr sz="2000">
                <a:latin typeface="微软雅黑" panose="020B0503020204020204" charset="-122"/>
                <a:ea typeface="微软雅黑" panose="020B0503020204020204" charset="-122"/>
                <a:cs typeface="微软雅黑" panose="020B0503020204020204" charset="-122"/>
              </a:rPr>
              <a:t>Common</a:t>
            </a:r>
          </a:p>
        </p:txBody>
      </p:sp>
      <p:sp>
        <p:nvSpPr>
          <p:cNvPr id="15"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4"/>
            </p:custDataLst>
          </p:nvPr>
        </p:nvSpPr>
        <p:spPr>
          <a:xfrm>
            <a:off x="7842613" y="878477"/>
            <a:ext cx="3731895" cy="271780"/>
          </a:xfrm>
          <a:prstGeom prst="rect">
            <a:avLst/>
          </a:prstGeom>
          <a:ln w="12700">
            <a:miter lim="400000"/>
          </a:ln>
        </p:spPr>
        <p:txBody>
          <a:bodyPr wrap="square" lIns="25400" tIns="25400" rIns="25400" bIns="25400">
            <a:spAutoFit/>
          </a:bodyPr>
          <a:lstStyle/>
          <a:p>
            <a:pPr algn="r">
              <a:lnSpc>
                <a:spcPct val="120000"/>
              </a:lnSpc>
              <a:spcBef>
                <a:spcPts val="2000"/>
              </a:spcBef>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sz="1200">
                <a:latin typeface="微软雅黑" panose="020B0503020204020204" charset="-122"/>
                <a:ea typeface="微软雅黑" panose="020B0503020204020204" charset="-122"/>
                <a:cs typeface="微软雅黑" panose="020B0503020204020204" charset="-122"/>
              </a:rPr>
              <a:t>主要用于存储与用户账号有关的数据</a:t>
            </a:r>
          </a:p>
        </p:txBody>
      </p:sp>
      <p:sp>
        <p:nvSpPr>
          <p:cNvPr id="7" name="PA-Titletextslide "/>
          <p:cNvSpPr txBox="1"/>
          <p:nvPr>
            <p:custDataLst>
              <p:tags r:id="rId5"/>
            </p:custDataLst>
          </p:nvPr>
        </p:nvSpPr>
        <p:spPr>
          <a:xfrm>
            <a:off x="7913778" y="4209461"/>
            <a:ext cx="3660775" cy="358140"/>
          </a:xfrm>
          <a:prstGeom prst="rect">
            <a:avLst/>
          </a:prstGeom>
          <a:ln w="12700">
            <a:miter lim="400000"/>
          </a:ln>
        </p:spPr>
        <p:txBody>
          <a:bodyPr wrap="square" lIns="25400" tIns="25400" rIns="25400" bIns="25400" anchor="ctr">
            <a:spAutoFit/>
          </a:bodyPr>
          <a:lstStyle>
            <a:lvl1pPr algn="l">
              <a:defRPr sz="8000" b="0">
                <a:solidFill>
                  <a:srgbClr val="FFFFFF"/>
                </a:solidFill>
                <a:latin typeface="Maven Pro Medium"/>
                <a:ea typeface="Maven Pro Medium"/>
                <a:cs typeface="Maven Pro Medium"/>
                <a:sym typeface="Maven Pro Medium"/>
              </a:defRPr>
            </a:lvl1pPr>
          </a:lstStyle>
          <a:p>
            <a:pPr algn="r"/>
            <a:r>
              <a:rPr sz="2000">
                <a:latin typeface="微软雅黑" panose="020B0503020204020204" charset="-122"/>
                <a:ea typeface="微软雅黑" panose="020B0503020204020204" charset="-122"/>
                <a:cs typeface="微软雅黑" panose="020B0503020204020204" charset="-122"/>
              </a:rPr>
              <a:t>Rank</a:t>
            </a:r>
          </a:p>
        </p:txBody>
      </p:sp>
      <p:sp>
        <p:nvSpPr>
          <p:cNvPr id="8"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6"/>
            </p:custDataLst>
          </p:nvPr>
        </p:nvSpPr>
        <p:spPr>
          <a:xfrm>
            <a:off x="7842613" y="4632370"/>
            <a:ext cx="3731895" cy="271780"/>
          </a:xfrm>
          <a:prstGeom prst="rect">
            <a:avLst/>
          </a:prstGeom>
          <a:ln w="12700">
            <a:miter lim="400000"/>
          </a:ln>
        </p:spPr>
        <p:txBody>
          <a:bodyPr wrap="square" lIns="25400" tIns="25400" rIns="25400" bIns="25400">
            <a:spAutoFit/>
          </a:bodyPr>
          <a:lstStyle/>
          <a:p>
            <a:pPr algn="r">
              <a:lnSpc>
                <a:spcPct val="120000"/>
              </a:lnSpc>
              <a:spcBef>
                <a:spcPts val="2000"/>
              </a:spcBef>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sz="1200">
                <a:latin typeface="微软雅黑" panose="020B0503020204020204" charset="-122"/>
                <a:ea typeface="微软雅黑" panose="020B0503020204020204" charset="-122"/>
                <a:cs typeface="微软雅黑" panose="020B0503020204020204" charset="-122"/>
              </a:rPr>
              <a:t>主要用户存储处理用户排名等信息需要的数据</a:t>
            </a:r>
          </a:p>
        </p:txBody>
      </p:sp>
      <p:sp>
        <p:nvSpPr>
          <p:cNvPr id="18" name="PA-Titletextslide "/>
          <p:cNvSpPr txBox="1"/>
          <p:nvPr>
            <p:custDataLst>
              <p:tags r:id="rId7"/>
            </p:custDataLst>
          </p:nvPr>
        </p:nvSpPr>
        <p:spPr>
          <a:xfrm>
            <a:off x="726194" y="1768521"/>
            <a:ext cx="3660775" cy="358140"/>
          </a:xfrm>
          <a:prstGeom prst="rect">
            <a:avLst/>
          </a:prstGeom>
          <a:ln w="12700">
            <a:miter lim="400000"/>
          </a:ln>
        </p:spPr>
        <p:txBody>
          <a:bodyPr wrap="square" lIns="25400" tIns="25400" rIns="25400" bIns="25400" anchor="ctr">
            <a:spAutoFit/>
          </a:bodyPr>
          <a:lstStyle>
            <a:lvl1pPr algn="l">
              <a:defRPr sz="8000" b="0">
                <a:solidFill>
                  <a:srgbClr val="FFFFFF"/>
                </a:solidFill>
                <a:latin typeface="Maven Pro Medium"/>
                <a:ea typeface="Maven Pro Medium"/>
                <a:cs typeface="Maven Pro Medium"/>
                <a:sym typeface="Maven Pro Medium"/>
              </a:defRPr>
            </a:lvl1pPr>
          </a:lstStyle>
          <a:p>
            <a:pPr algn="l"/>
            <a:r>
              <a:rPr sz="2000">
                <a:latin typeface="微软雅黑" panose="020B0503020204020204" charset="-122"/>
                <a:ea typeface="微软雅黑" panose="020B0503020204020204" charset="-122"/>
                <a:cs typeface="微软雅黑" panose="020B0503020204020204" charset="-122"/>
              </a:rPr>
              <a:t>Tasks</a:t>
            </a:r>
          </a:p>
        </p:txBody>
      </p:sp>
      <p:sp>
        <p:nvSpPr>
          <p:cNvPr id="19"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8"/>
            </p:custDataLst>
          </p:nvPr>
        </p:nvSpPr>
        <p:spPr>
          <a:xfrm>
            <a:off x="726213" y="2251232"/>
            <a:ext cx="3731895" cy="271780"/>
          </a:xfrm>
          <a:prstGeom prst="rect">
            <a:avLst/>
          </a:prstGeom>
          <a:ln w="12700">
            <a:miter lim="400000"/>
          </a:ln>
        </p:spPr>
        <p:txBody>
          <a:bodyPr wrap="square" lIns="25400" tIns="25400" rIns="25400" bIns="25400">
            <a:spAutoFit/>
          </a:bodyPr>
          <a:lstStyle/>
          <a:p>
            <a:pPr algn="l">
              <a:lnSpc>
                <a:spcPct val="120000"/>
              </a:lnSpc>
              <a:spcBef>
                <a:spcPts val="2000"/>
              </a:spcBef>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sz="1200">
                <a:latin typeface="微软雅黑" panose="020B0503020204020204" charset="-122"/>
                <a:ea typeface="微软雅黑" panose="020B0503020204020204" charset="-122"/>
                <a:cs typeface="微软雅黑" panose="020B0503020204020204" charset="-122"/>
              </a:rPr>
              <a:t>主要用于存储与题目有关的数据</a:t>
            </a:r>
          </a:p>
        </p:txBody>
      </p:sp>
      <p:pic>
        <p:nvPicPr>
          <p:cNvPr id="26" name="图片 25" descr="upload_post_object_v2_1603490929"/>
          <p:cNvPicPr>
            <a:picLocks noChangeAspect="1"/>
          </p:cNvPicPr>
          <p:nvPr/>
        </p:nvPicPr>
        <p:blipFill>
          <a:blip r:embed="rId16"/>
          <a:stretch>
            <a:fillRect/>
          </a:stretch>
        </p:blipFill>
        <p:spPr>
          <a:xfrm>
            <a:off x="685528" y="344987"/>
            <a:ext cx="1225092" cy="1229813"/>
          </a:xfrm>
          <a:prstGeom prst="rect">
            <a:avLst/>
          </a:prstGeom>
        </p:spPr>
      </p:pic>
      <p:sp>
        <p:nvSpPr>
          <p:cNvPr id="27" name="文本框 26"/>
          <p:cNvSpPr txBox="1"/>
          <p:nvPr userDrawn="1"/>
        </p:nvSpPr>
        <p:spPr>
          <a:xfrm>
            <a:off x="1999479" y="822869"/>
            <a:ext cx="1186180" cy="368300"/>
          </a:xfrm>
          <a:prstGeom prst="rect">
            <a:avLst/>
          </a:prstGeom>
          <a:noFill/>
        </p:spPr>
        <p:txBody>
          <a:bodyPr wrap="none" rtlCol="0">
            <a:spAutoFit/>
          </a:bodyPr>
          <a:lstStyle/>
          <a:p>
            <a:r>
              <a:rPr lang="en-US" altLang="zh-CN">
                <a:solidFill>
                  <a:srgbClr val="FFFFFF"/>
                </a:solidFill>
              </a:rPr>
              <a:t>DataBase</a:t>
            </a:r>
            <a:endParaRPr lang="zh-CN" altLang="en-US">
              <a:solidFill>
                <a:srgbClr val="FFFFFF"/>
              </a:solidFill>
            </a:endParaRPr>
          </a:p>
        </p:txBody>
      </p:sp>
      <p:sp>
        <p:nvSpPr>
          <p:cNvPr id="28" name="PA-Titletextslide "/>
          <p:cNvSpPr txBox="1"/>
          <p:nvPr>
            <p:custDataLst>
              <p:tags r:id="rId9"/>
            </p:custDataLst>
          </p:nvPr>
        </p:nvSpPr>
        <p:spPr>
          <a:xfrm>
            <a:off x="4055780" y="227648"/>
            <a:ext cx="3968591" cy="963295"/>
          </a:xfrm>
          <a:prstGeom prst="rect">
            <a:avLst/>
          </a:prstGeom>
          <a:noFill/>
          <a:ln w="12700" cap="flat">
            <a:noFill/>
            <a:miter lim="400000"/>
          </a:ln>
          <a:effectLst/>
        </p:spPr>
        <p:txBody>
          <a:bodyPr wrap="square" lIns="50800" tIns="50800" rIns="50800" bIns="50800" numCol="1" anchor="ctr">
            <a:noAutofit/>
          </a:bodyPr>
          <a:lstStyle>
            <a:lvl1pPr algn="l">
              <a:defRPr sz="8000" b="0">
                <a:solidFill>
                  <a:srgbClr val="FFFFFF"/>
                </a:solidFill>
                <a:latin typeface="Maven Pro Medium"/>
                <a:ea typeface="Maven Pro Medium"/>
                <a:cs typeface="Maven Pro Medium"/>
                <a:sym typeface="Maven Pro Medium"/>
              </a:defRPr>
            </a:lvl1pPr>
          </a:lstStyle>
          <a:p>
            <a:pPr algn="ctr"/>
            <a:r>
              <a:rPr lang="zh-CN" sz="2800">
                <a:solidFill>
                  <a:schemeClr val="bg1"/>
                </a:solidFill>
                <a:latin typeface="微软雅黑" panose="020B0503020204020204" charset="-122"/>
                <a:ea typeface="微软雅黑" panose="020B0503020204020204" charset="-122"/>
                <a:cs typeface="微软雅黑" panose="020B0503020204020204" charset="-122"/>
              </a:rPr>
              <a:t>数据库实现</a:t>
            </a:r>
          </a:p>
        </p:txBody>
      </p:sp>
      <p:sp>
        <p:nvSpPr>
          <p:cNvPr id="29"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10"/>
            </p:custDataLst>
          </p:nvPr>
        </p:nvSpPr>
        <p:spPr>
          <a:xfrm>
            <a:off x="4055745" y="915670"/>
            <a:ext cx="4080510" cy="429895"/>
          </a:xfrm>
          <a:prstGeom prst="rect">
            <a:avLst/>
          </a:prstGeom>
          <a:ln w="12700">
            <a:miter lim="400000"/>
          </a:ln>
        </p:spPr>
        <p:txBody>
          <a:bodyPr wrap="square" lIns="25400" tIns="25400" rIns="25400" bIns="25400">
            <a:spAutoFit/>
          </a:bodyPr>
          <a:lstStyle/>
          <a:p>
            <a:pPr algn="ctr">
              <a:lnSpc>
                <a:spcPct val="190000"/>
              </a:lnSpc>
              <a:spcAft>
                <a:spcPts val="450"/>
              </a:spcAft>
            </a:pPr>
            <a:r>
              <a:rPr lang="en-US" altLang="zh-CN" sz="1300" dirty="0">
                <a:ln w="0"/>
                <a:solidFill>
                  <a:schemeClr val="bg1">
                    <a:alpha val="70000"/>
                  </a:schemeClr>
                </a:solidFill>
                <a:effectLst/>
                <a:latin typeface="微软雅黑" panose="020B0503020204020204" charset="-122"/>
                <a:ea typeface="微软雅黑" panose="020B0503020204020204" charset="-122"/>
                <a:sym typeface="+mn-ea"/>
              </a:rPr>
              <a:t>DataBase Implementation</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grpSp>
        <p:nvGrpSpPr>
          <p:cNvPr id="5" name="组合 4"/>
          <p:cNvGrpSpPr/>
          <p:nvPr/>
        </p:nvGrpSpPr>
        <p:grpSpPr>
          <a:xfrm>
            <a:off x="1500459" y="2255209"/>
            <a:ext cx="4771482" cy="1199191"/>
            <a:chOff x="1892300" y="2763209"/>
            <a:chExt cx="4771482" cy="1199191"/>
          </a:xfrm>
        </p:grpSpPr>
        <p:grpSp>
          <p:nvGrpSpPr>
            <p:cNvPr id="6" name="组合 5"/>
            <p:cNvGrpSpPr/>
            <p:nvPr/>
          </p:nvGrpSpPr>
          <p:grpSpPr>
            <a:xfrm>
              <a:off x="2251618" y="2763209"/>
              <a:ext cx="4412164" cy="995253"/>
              <a:chOff x="5708165" y="4232727"/>
              <a:chExt cx="4412164" cy="995253"/>
            </a:xfrm>
          </p:grpSpPr>
          <p:sp>
            <p:nvSpPr>
              <p:cNvPr id="7" name="文本框 6"/>
              <p:cNvSpPr txBox="1"/>
              <p:nvPr/>
            </p:nvSpPr>
            <p:spPr>
              <a:xfrm>
                <a:off x="5708165" y="4232727"/>
                <a:ext cx="3546475" cy="5835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Calibri" panose="020F0502020204030204"/>
                  </a:rPr>
                  <a:t>Part.1 </a:t>
                </a:r>
                <a:r>
                  <a:rPr kumimoji="0" lang="zh-CN" altLang="en-US" sz="3200" b="1"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Calibri" panose="020F0502020204030204"/>
                  </a:rPr>
                  <a:t>架构与分工</a:t>
                </a:r>
                <a:endParaRPr kumimoji="0" lang="en-US" sz="3200" b="1"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Calibri" panose="020F0502020204030204"/>
                </a:endParaRPr>
              </a:p>
            </p:txBody>
          </p:sp>
          <p:sp>
            <p:nvSpPr>
              <p:cNvPr id="8" name="文本框 7"/>
              <p:cNvSpPr txBox="1"/>
              <p:nvPr/>
            </p:nvSpPr>
            <p:spPr>
              <a:xfrm>
                <a:off x="5708165" y="4813960"/>
                <a:ext cx="4412164" cy="41402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a:ln>
                      <a:noFill/>
                    </a:ln>
                    <a:solidFill>
                      <a:srgbClr val="FFFFFF"/>
                    </a:solidFill>
                    <a:effectLst/>
                    <a:uLnTx/>
                    <a:uFillTx/>
                    <a:latin typeface="Impact" panose="020B0806030902050204"/>
                    <a:ea typeface="微软雅黑" panose="020B0503020204020204" charset="-122"/>
                    <a:cs typeface="Calibri" panose="020F0502020204030204"/>
                  </a:rPr>
                  <a:t>整体项目设计与成员分工介绍</a:t>
                </a:r>
                <a:endParaRPr kumimoji="0" lang="en-US" sz="1400" b="0" i="0" u="none" strike="noStrike" kern="1200" cap="none" spc="0" normalizeH="0" baseline="0" noProof="0">
                  <a:ln>
                    <a:noFill/>
                  </a:ln>
                  <a:solidFill>
                    <a:srgbClr val="FFFFFF"/>
                  </a:solidFill>
                  <a:effectLst/>
                  <a:uLnTx/>
                  <a:uFillTx/>
                  <a:latin typeface="Impact" panose="020B0806030902050204"/>
                  <a:ea typeface="微软雅黑" panose="020B0503020204020204" charset="-122"/>
                  <a:cs typeface="Calibri" panose="020F0502020204030204"/>
                </a:endParaRPr>
              </a:p>
            </p:txBody>
          </p:sp>
        </p:grpSp>
        <p:sp>
          <p:nvSpPr>
            <p:cNvPr id="12" name="矩形 11"/>
            <p:cNvSpPr/>
            <p:nvPr/>
          </p:nvSpPr>
          <p:spPr>
            <a:xfrm>
              <a:off x="1892300" y="2844800"/>
              <a:ext cx="108000" cy="11176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Impact" panose="020B0806030902050204"/>
                <a:ea typeface="微软雅黑" panose="020B0503020204020204" charset="-122"/>
                <a:cs typeface="Calibri" panose="020F0502020204030204"/>
              </a:endParaRPr>
            </a:p>
          </p:txBody>
        </p:sp>
      </p:gr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cxnSp>
        <p:nvCxnSpPr>
          <p:cNvPr id="3" name="PA-直接连接符 2"/>
          <p:cNvCxnSpPr/>
          <p:nvPr>
            <p:custDataLst>
              <p:tags r:id="rId2"/>
            </p:custDataLst>
          </p:nvPr>
        </p:nvCxnSpPr>
        <p:spPr>
          <a:xfrm>
            <a:off x="768350" y="3803015"/>
            <a:ext cx="2425065" cy="0"/>
          </a:xfrm>
          <a:prstGeom prst="line">
            <a:avLst/>
          </a:prstGeom>
          <a:ln>
            <a:prstDash val="dash"/>
            <a:headEnd type="diamond"/>
          </a:ln>
        </p:spPr>
        <p:style>
          <a:lnRef idx="1">
            <a:schemeClr val="accent1"/>
          </a:lnRef>
          <a:fillRef idx="0">
            <a:schemeClr val="accent1"/>
          </a:fillRef>
          <a:effectRef idx="0">
            <a:schemeClr val="accent1"/>
          </a:effectRef>
          <a:fontRef idx="minor">
            <a:schemeClr val="tx1"/>
          </a:fontRef>
        </p:style>
      </p:cxnSp>
      <p:pic>
        <p:nvPicPr>
          <p:cNvPr id="28" name="图片 27" descr="upload_post_object_v2_1124109932"/>
          <p:cNvPicPr>
            <a:picLocks noChangeAspect="1"/>
          </p:cNvPicPr>
          <p:nvPr/>
        </p:nvPicPr>
        <p:blipFill>
          <a:blip r:embed="rId10"/>
          <a:stretch>
            <a:fillRect/>
          </a:stretch>
        </p:blipFill>
        <p:spPr>
          <a:xfrm>
            <a:off x="2403417" y="1409938"/>
            <a:ext cx="9086330" cy="5163502"/>
          </a:xfrm>
          <a:prstGeom prst="rect">
            <a:avLst/>
          </a:prstGeom>
        </p:spPr>
      </p:pic>
      <p:pic>
        <p:nvPicPr>
          <p:cNvPr id="2" name="PA-图片 1" descr="fdfa"/>
          <p:cNvPicPr>
            <a:picLocks noChangeAspect="1"/>
          </p:cNvPicPr>
          <p:nvPr>
            <p:custDataLst>
              <p:tags r:id="rId3"/>
            </p:custDataLst>
          </p:nvPr>
        </p:nvPicPr>
        <p:blipFill>
          <a:blip r:embed="rId11"/>
          <a:stretch>
            <a:fillRect/>
          </a:stretch>
        </p:blipFill>
        <p:spPr>
          <a:xfrm>
            <a:off x="2560955" y="2399030"/>
            <a:ext cx="7069455" cy="4058285"/>
          </a:xfrm>
          <a:prstGeom prst="rect">
            <a:avLst/>
          </a:prstGeom>
        </p:spPr>
      </p:pic>
      <p:sp>
        <p:nvSpPr>
          <p:cNvPr id="14" name="PA-Titletextslide "/>
          <p:cNvSpPr txBox="1"/>
          <p:nvPr>
            <p:custDataLst>
              <p:tags r:id="rId4"/>
            </p:custDataLst>
          </p:nvPr>
        </p:nvSpPr>
        <p:spPr>
          <a:xfrm>
            <a:off x="633095" y="2620010"/>
            <a:ext cx="3660775" cy="358140"/>
          </a:xfrm>
          <a:prstGeom prst="rect">
            <a:avLst/>
          </a:prstGeom>
          <a:ln w="12700">
            <a:miter lim="400000"/>
          </a:ln>
        </p:spPr>
        <p:txBody>
          <a:bodyPr wrap="square" lIns="25400" tIns="25400" rIns="25400" bIns="25400" anchor="ctr">
            <a:spAutoFit/>
          </a:bodyPr>
          <a:lstStyle>
            <a:lvl1pPr algn="l">
              <a:defRPr sz="8000" b="0">
                <a:solidFill>
                  <a:srgbClr val="FFFFFF"/>
                </a:solidFill>
                <a:latin typeface="Maven Pro Medium"/>
                <a:ea typeface="Maven Pro Medium"/>
                <a:cs typeface="Maven Pro Medium"/>
                <a:sym typeface="Maven Pro Medium"/>
              </a:defRPr>
            </a:lvl1pPr>
          </a:lstStyle>
          <a:p>
            <a:pPr algn="l"/>
            <a:r>
              <a:rPr sz="2000">
                <a:latin typeface="微软雅黑" panose="020B0503020204020204" charset="-122"/>
                <a:ea typeface="微软雅黑" panose="020B0503020204020204" charset="-122"/>
                <a:cs typeface="微软雅黑" panose="020B0503020204020204" charset="-122"/>
              </a:rPr>
              <a:t>Common</a:t>
            </a:r>
          </a:p>
        </p:txBody>
      </p:sp>
      <p:sp>
        <p:nvSpPr>
          <p:cNvPr id="15"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5"/>
            </p:custDataLst>
          </p:nvPr>
        </p:nvSpPr>
        <p:spPr>
          <a:xfrm>
            <a:off x="633055" y="3098278"/>
            <a:ext cx="1291114" cy="766371"/>
          </a:xfrm>
          <a:prstGeom prst="rect">
            <a:avLst/>
          </a:prstGeom>
          <a:ln w="12700">
            <a:miter lim="400000"/>
          </a:ln>
        </p:spPr>
        <p:txBody>
          <a:bodyPr wrap="square" lIns="25400" tIns="25400" rIns="25400" bIns="25400">
            <a:noAutofit/>
          </a:bodyPr>
          <a:lstStyle/>
          <a:p>
            <a:pPr algn="l">
              <a:lnSpc>
                <a:spcPct val="120000"/>
              </a:lnSpc>
              <a:spcBef>
                <a:spcPts val="2000"/>
              </a:spcBef>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sz="1200">
                <a:latin typeface="微软雅黑" panose="020B0503020204020204" charset="-122"/>
                <a:ea typeface="微软雅黑" panose="020B0503020204020204" charset="-122"/>
                <a:cs typeface="微软雅黑" panose="020B0503020204020204" charset="-122"/>
              </a:rPr>
              <a:t>主要用于存储与用户账号有关的数据</a:t>
            </a:r>
          </a:p>
        </p:txBody>
      </p:sp>
      <p:sp>
        <p:nvSpPr>
          <p:cNvPr id="20" name="PA-矩形 19"/>
          <p:cNvSpPr/>
          <p:nvPr>
            <p:custDataLst>
              <p:tags r:id="rId6"/>
            </p:custDataLst>
          </p:nvPr>
        </p:nvSpPr>
        <p:spPr>
          <a:xfrm>
            <a:off x="726440" y="3760470"/>
            <a:ext cx="72000" cy="72000"/>
          </a:xfrm>
          <a:prstGeom prst="rect">
            <a:avLst/>
          </a:prstGeom>
          <a:solidFill>
            <a:srgbClr val="D01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descr="upload_post_object_v2_1603490929"/>
          <p:cNvPicPr>
            <a:picLocks noChangeAspect="1"/>
          </p:cNvPicPr>
          <p:nvPr/>
        </p:nvPicPr>
        <p:blipFill>
          <a:blip r:embed="rId12"/>
          <a:stretch>
            <a:fillRect/>
          </a:stretch>
        </p:blipFill>
        <p:spPr>
          <a:xfrm>
            <a:off x="10342449" y="227717"/>
            <a:ext cx="1225092" cy="1229813"/>
          </a:xfrm>
          <a:prstGeom prst="rect">
            <a:avLst/>
          </a:prstGeom>
        </p:spPr>
      </p:pic>
      <p:sp>
        <p:nvSpPr>
          <p:cNvPr id="27" name="文本框 26"/>
          <p:cNvSpPr txBox="1"/>
          <p:nvPr userDrawn="1"/>
        </p:nvSpPr>
        <p:spPr>
          <a:xfrm>
            <a:off x="9020699" y="587851"/>
            <a:ext cx="1186180" cy="368300"/>
          </a:xfrm>
          <a:prstGeom prst="rect">
            <a:avLst/>
          </a:prstGeom>
          <a:noFill/>
        </p:spPr>
        <p:txBody>
          <a:bodyPr wrap="none" rtlCol="0">
            <a:spAutoFit/>
          </a:bodyPr>
          <a:lstStyle/>
          <a:p>
            <a:r>
              <a:rPr lang="en-US" altLang="zh-CN">
                <a:solidFill>
                  <a:srgbClr val="FFFFFF"/>
                </a:solidFill>
              </a:rPr>
              <a:t>DataBase</a:t>
            </a:r>
            <a:endParaRPr lang="zh-CN" altLang="en-US">
              <a:solidFill>
                <a:srgbClr val="FFFFFF"/>
              </a:solidFill>
            </a:endParaRPr>
          </a:p>
        </p:txBody>
      </p:sp>
      <p:sp>
        <p:nvSpPr>
          <p:cNvPr id="8" name="PA-Titletextslide "/>
          <p:cNvSpPr txBox="1"/>
          <p:nvPr>
            <p:custDataLst>
              <p:tags r:id="rId7"/>
            </p:custDataLst>
          </p:nvPr>
        </p:nvSpPr>
        <p:spPr>
          <a:xfrm>
            <a:off x="4055780" y="227648"/>
            <a:ext cx="3968591" cy="963295"/>
          </a:xfrm>
          <a:prstGeom prst="rect">
            <a:avLst/>
          </a:prstGeom>
          <a:noFill/>
          <a:ln w="12700" cap="flat">
            <a:noFill/>
            <a:miter lim="400000"/>
          </a:ln>
          <a:effectLst/>
        </p:spPr>
        <p:txBody>
          <a:bodyPr wrap="square" lIns="50800" tIns="50800" rIns="50800" bIns="50800" numCol="1" anchor="ctr">
            <a:noAutofit/>
          </a:bodyPr>
          <a:lstStyle>
            <a:lvl1pPr algn="l">
              <a:defRPr sz="8000" b="0">
                <a:solidFill>
                  <a:srgbClr val="FFFFFF"/>
                </a:solidFill>
                <a:latin typeface="Maven Pro Medium"/>
                <a:ea typeface="Maven Pro Medium"/>
                <a:cs typeface="Maven Pro Medium"/>
                <a:sym typeface="Maven Pro Medium"/>
              </a:defRPr>
            </a:lvl1pPr>
          </a:lstStyle>
          <a:p>
            <a:pPr algn="ctr"/>
            <a:r>
              <a:rPr lang="zh-CN" sz="2800">
                <a:solidFill>
                  <a:schemeClr val="bg1"/>
                </a:solidFill>
                <a:latin typeface="微软雅黑" panose="020B0503020204020204" charset="-122"/>
                <a:ea typeface="微软雅黑" panose="020B0503020204020204" charset="-122"/>
                <a:cs typeface="微软雅黑" panose="020B0503020204020204" charset="-122"/>
              </a:rPr>
              <a:t>数据库实现</a:t>
            </a:r>
          </a:p>
        </p:txBody>
      </p:sp>
      <p:sp>
        <p:nvSpPr>
          <p:cNvPr id="29"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8"/>
            </p:custDataLst>
          </p:nvPr>
        </p:nvSpPr>
        <p:spPr>
          <a:xfrm>
            <a:off x="4055745" y="915670"/>
            <a:ext cx="4080510" cy="429895"/>
          </a:xfrm>
          <a:prstGeom prst="rect">
            <a:avLst/>
          </a:prstGeom>
          <a:ln w="12700">
            <a:miter lim="400000"/>
          </a:ln>
        </p:spPr>
        <p:txBody>
          <a:bodyPr wrap="square" lIns="25400" tIns="25400" rIns="25400" bIns="25400">
            <a:spAutoFit/>
          </a:bodyPr>
          <a:lstStyle/>
          <a:p>
            <a:pPr algn="ctr">
              <a:lnSpc>
                <a:spcPct val="190000"/>
              </a:lnSpc>
              <a:spcAft>
                <a:spcPts val="450"/>
              </a:spcAft>
            </a:pPr>
            <a:r>
              <a:rPr lang="en-US" altLang="zh-CN" sz="1300" dirty="0">
                <a:ln w="0"/>
                <a:solidFill>
                  <a:schemeClr val="bg1">
                    <a:alpha val="70000"/>
                  </a:schemeClr>
                </a:solidFill>
                <a:effectLst/>
                <a:latin typeface="微软雅黑" panose="020B0503020204020204" charset="-122"/>
                <a:ea typeface="微软雅黑" panose="020B0503020204020204" charset="-122"/>
                <a:sym typeface="+mn-ea"/>
              </a:rPr>
              <a:t>DataBase Implementation</a:t>
            </a:r>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cxnSp>
        <p:nvCxnSpPr>
          <p:cNvPr id="3" name="PA-直接连接符 2"/>
          <p:cNvCxnSpPr/>
          <p:nvPr>
            <p:custDataLst>
              <p:tags r:id="rId2"/>
            </p:custDataLst>
          </p:nvPr>
        </p:nvCxnSpPr>
        <p:spPr>
          <a:xfrm>
            <a:off x="768350" y="3803015"/>
            <a:ext cx="2425065" cy="0"/>
          </a:xfrm>
          <a:prstGeom prst="line">
            <a:avLst/>
          </a:prstGeom>
          <a:ln>
            <a:prstDash val="dash"/>
            <a:headEnd type="diamond"/>
          </a:ln>
        </p:spPr>
        <p:style>
          <a:lnRef idx="1">
            <a:schemeClr val="accent1"/>
          </a:lnRef>
          <a:fillRef idx="0">
            <a:schemeClr val="accent1"/>
          </a:fillRef>
          <a:effectRef idx="0">
            <a:schemeClr val="accent1"/>
          </a:effectRef>
          <a:fontRef idx="minor">
            <a:schemeClr val="tx1"/>
          </a:fontRef>
        </p:style>
      </p:cxnSp>
      <p:pic>
        <p:nvPicPr>
          <p:cNvPr id="7" name="图片 6" descr="upload_post_object_v2_1385601013"/>
          <p:cNvPicPr>
            <a:picLocks noChangeAspect="1"/>
          </p:cNvPicPr>
          <p:nvPr/>
        </p:nvPicPr>
        <p:blipFill>
          <a:blip r:embed="rId12"/>
          <a:stretch>
            <a:fillRect/>
          </a:stretch>
        </p:blipFill>
        <p:spPr>
          <a:xfrm>
            <a:off x="2560915" y="1409938"/>
            <a:ext cx="8672961" cy="5364718"/>
          </a:xfrm>
          <a:prstGeom prst="rect">
            <a:avLst/>
          </a:prstGeom>
        </p:spPr>
      </p:pic>
      <p:pic>
        <p:nvPicPr>
          <p:cNvPr id="2" name="PA-图片 1" descr="fdfa"/>
          <p:cNvPicPr>
            <a:picLocks noChangeAspect="1"/>
          </p:cNvPicPr>
          <p:nvPr>
            <p:custDataLst>
              <p:tags r:id="rId3"/>
            </p:custDataLst>
          </p:nvPr>
        </p:nvPicPr>
        <p:blipFill>
          <a:blip r:embed="rId13"/>
          <a:stretch>
            <a:fillRect/>
          </a:stretch>
        </p:blipFill>
        <p:spPr>
          <a:xfrm>
            <a:off x="2560955" y="2399030"/>
            <a:ext cx="7069455" cy="4058285"/>
          </a:xfrm>
          <a:prstGeom prst="rect">
            <a:avLst/>
          </a:prstGeom>
        </p:spPr>
      </p:pic>
      <p:sp>
        <p:nvSpPr>
          <p:cNvPr id="14" name="PA-Titletextslide "/>
          <p:cNvSpPr txBox="1"/>
          <p:nvPr>
            <p:custDataLst>
              <p:tags r:id="rId4"/>
            </p:custDataLst>
          </p:nvPr>
        </p:nvSpPr>
        <p:spPr>
          <a:xfrm>
            <a:off x="859274" y="2620010"/>
            <a:ext cx="3660775" cy="358140"/>
          </a:xfrm>
          <a:prstGeom prst="rect">
            <a:avLst/>
          </a:prstGeom>
          <a:ln w="12700">
            <a:miter lim="400000"/>
          </a:ln>
        </p:spPr>
        <p:txBody>
          <a:bodyPr wrap="square" lIns="25400" tIns="25400" rIns="25400" bIns="25400" anchor="ctr">
            <a:spAutoFit/>
          </a:bodyPr>
          <a:lstStyle>
            <a:lvl1pPr algn="l">
              <a:defRPr sz="8000" b="0">
                <a:solidFill>
                  <a:srgbClr val="FFFFFF"/>
                </a:solidFill>
                <a:latin typeface="Maven Pro Medium"/>
                <a:ea typeface="Maven Pro Medium"/>
                <a:cs typeface="Maven Pro Medium"/>
                <a:sym typeface="Maven Pro Medium"/>
              </a:defRPr>
            </a:lvl1pPr>
          </a:lstStyle>
          <a:p>
            <a:pPr algn="l"/>
            <a:r>
              <a:rPr sz="2000">
                <a:latin typeface="微软雅黑" panose="020B0503020204020204" charset="-122"/>
                <a:ea typeface="微软雅黑" panose="020B0503020204020204" charset="-122"/>
                <a:cs typeface="微软雅黑" panose="020B0503020204020204" charset="-122"/>
              </a:rPr>
              <a:t>Tasks</a:t>
            </a:r>
          </a:p>
        </p:txBody>
      </p:sp>
      <p:sp>
        <p:nvSpPr>
          <p:cNvPr id="15"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5"/>
            </p:custDataLst>
          </p:nvPr>
        </p:nvSpPr>
        <p:spPr>
          <a:xfrm>
            <a:off x="859274" y="3098279"/>
            <a:ext cx="1148239" cy="766371"/>
          </a:xfrm>
          <a:prstGeom prst="rect">
            <a:avLst/>
          </a:prstGeom>
          <a:ln w="12700">
            <a:miter lim="400000"/>
          </a:ln>
        </p:spPr>
        <p:txBody>
          <a:bodyPr wrap="square" lIns="25400" tIns="25400" rIns="25400" bIns="25400">
            <a:noAutofit/>
          </a:bodyPr>
          <a:lstStyle/>
          <a:p>
            <a:pPr algn="l">
              <a:lnSpc>
                <a:spcPct val="120000"/>
              </a:lnSpc>
              <a:spcBef>
                <a:spcPts val="2000"/>
              </a:spcBef>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sz="1200">
                <a:latin typeface="微软雅黑" panose="020B0503020204020204" charset="-122"/>
                <a:ea typeface="微软雅黑" panose="020B0503020204020204" charset="-122"/>
                <a:cs typeface="微软雅黑" panose="020B0503020204020204" charset="-122"/>
              </a:rPr>
              <a:t>主要用于存储与题目有关的数据</a:t>
            </a:r>
          </a:p>
        </p:txBody>
      </p:sp>
      <p:sp>
        <p:nvSpPr>
          <p:cNvPr id="20" name="PA-矩形 19"/>
          <p:cNvSpPr/>
          <p:nvPr>
            <p:custDataLst>
              <p:tags r:id="rId6"/>
            </p:custDataLst>
          </p:nvPr>
        </p:nvSpPr>
        <p:spPr>
          <a:xfrm>
            <a:off x="726440" y="3760470"/>
            <a:ext cx="72000" cy="72000"/>
          </a:xfrm>
          <a:prstGeom prst="rect">
            <a:avLst/>
          </a:prstGeom>
          <a:solidFill>
            <a:srgbClr val="D01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PA-Titletextslide "/>
          <p:cNvSpPr txBox="1"/>
          <p:nvPr>
            <p:custDataLst>
              <p:tags r:id="rId7"/>
            </p:custDataLst>
          </p:nvPr>
        </p:nvSpPr>
        <p:spPr>
          <a:xfrm>
            <a:off x="4055780" y="227648"/>
            <a:ext cx="3968591" cy="963295"/>
          </a:xfrm>
          <a:prstGeom prst="rect">
            <a:avLst/>
          </a:prstGeom>
          <a:noFill/>
          <a:ln w="12700" cap="flat">
            <a:noFill/>
            <a:miter lim="400000"/>
          </a:ln>
          <a:effectLst/>
        </p:spPr>
        <p:txBody>
          <a:bodyPr wrap="square" lIns="50800" tIns="50800" rIns="50800" bIns="50800" numCol="1" anchor="ctr">
            <a:noAutofit/>
          </a:bodyPr>
          <a:lstStyle>
            <a:lvl1pPr algn="l">
              <a:defRPr sz="8000" b="0">
                <a:solidFill>
                  <a:srgbClr val="FFFFFF"/>
                </a:solidFill>
                <a:latin typeface="Maven Pro Medium"/>
                <a:ea typeface="Maven Pro Medium"/>
                <a:cs typeface="Maven Pro Medium"/>
                <a:sym typeface="Maven Pro Medium"/>
              </a:defRPr>
            </a:lvl1pPr>
          </a:lstStyle>
          <a:p>
            <a:pPr algn="ctr"/>
            <a:r>
              <a:rPr lang="zh-CN" sz="2800">
                <a:solidFill>
                  <a:schemeClr val="bg1"/>
                </a:solidFill>
                <a:latin typeface="微软雅黑" panose="020B0503020204020204" charset="-122"/>
                <a:ea typeface="微软雅黑" panose="020B0503020204020204" charset="-122"/>
                <a:cs typeface="微软雅黑" panose="020B0503020204020204" charset="-122"/>
              </a:rPr>
              <a:t>数据库实现</a:t>
            </a:r>
          </a:p>
        </p:txBody>
      </p:sp>
      <p:sp>
        <p:nvSpPr>
          <p:cNvPr id="29"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8"/>
            </p:custDataLst>
          </p:nvPr>
        </p:nvSpPr>
        <p:spPr>
          <a:xfrm>
            <a:off x="4055745" y="915670"/>
            <a:ext cx="4080510" cy="429895"/>
          </a:xfrm>
          <a:prstGeom prst="rect">
            <a:avLst/>
          </a:prstGeom>
          <a:ln w="12700">
            <a:miter lim="400000"/>
          </a:ln>
        </p:spPr>
        <p:txBody>
          <a:bodyPr wrap="square" lIns="25400" tIns="25400" rIns="25400" bIns="25400">
            <a:spAutoFit/>
          </a:bodyPr>
          <a:lstStyle/>
          <a:p>
            <a:pPr algn="ctr">
              <a:lnSpc>
                <a:spcPct val="190000"/>
              </a:lnSpc>
              <a:spcAft>
                <a:spcPts val="450"/>
              </a:spcAft>
            </a:pPr>
            <a:r>
              <a:rPr lang="en-US" altLang="zh-CN" sz="1300" dirty="0">
                <a:ln w="0"/>
                <a:solidFill>
                  <a:schemeClr val="bg1">
                    <a:alpha val="70000"/>
                  </a:schemeClr>
                </a:solidFill>
                <a:effectLst/>
                <a:latin typeface="微软雅黑" panose="020B0503020204020204" charset="-122"/>
                <a:ea typeface="微软雅黑" panose="020B0503020204020204" charset="-122"/>
                <a:sym typeface="+mn-ea"/>
              </a:rPr>
              <a:t>DataBase Implementation</a:t>
            </a:r>
          </a:p>
        </p:txBody>
      </p:sp>
      <p:pic>
        <p:nvPicPr>
          <p:cNvPr id="8" name="图片 7" descr="upload_post_object_v2_1603490929"/>
          <p:cNvPicPr>
            <a:picLocks noChangeAspect="1"/>
          </p:cNvPicPr>
          <p:nvPr>
            <p:custDataLst>
              <p:tags r:id="rId9"/>
            </p:custDataLst>
          </p:nvPr>
        </p:nvPicPr>
        <p:blipFill>
          <a:blip r:embed="rId14"/>
          <a:stretch>
            <a:fillRect/>
          </a:stretch>
        </p:blipFill>
        <p:spPr>
          <a:xfrm>
            <a:off x="10342449" y="227717"/>
            <a:ext cx="1225092" cy="1229813"/>
          </a:xfrm>
          <a:prstGeom prst="rect">
            <a:avLst/>
          </a:prstGeom>
        </p:spPr>
      </p:pic>
      <p:sp>
        <p:nvSpPr>
          <p:cNvPr id="10" name="文本框 9"/>
          <p:cNvSpPr txBox="1"/>
          <p:nvPr userDrawn="1">
            <p:custDataLst>
              <p:tags r:id="rId10"/>
            </p:custDataLst>
          </p:nvPr>
        </p:nvSpPr>
        <p:spPr>
          <a:xfrm>
            <a:off x="9020699" y="587851"/>
            <a:ext cx="1186180" cy="368300"/>
          </a:xfrm>
          <a:prstGeom prst="rect">
            <a:avLst/>
          </a:prstGeom>
          <a:noFill/>
        </p:spPr>
        <p:txBody>
          <a:bodyPr wrap="none" rtlCol="0">
            <a:spAutoFit/>
          </a:bodyPr>
          <a:lstStyle/>
          <a:p>
            <a:r>
              <a:rPr lang="en-US" altLang="zh-CN">
                <a:solidFill>
                  <a:srgbClr val="FFFFFF"/>
                </a:solidFill>
              </a:rPr>
              <a:t>DataBase</a:t>
            </a:r>
            <a:endParaRPr lang="zh-CN" altLang="en-US">
              <a:solidFill>
                <a:srgbClr val="FFFFFF"/>
              </a:solidFill>
            </a:endParaRPr>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pic>
        <p:nvPicPr>
          <p:cNvPr id="7" name="图片 6" descr="upload_post_object_v2_1710282644"/>
          <p:cNvPicPr>
            <a:picLocks noChangeAspect="1"/>
          </p:cNvPicPr>
          <p:nvPr/>
        </p:nvPicPr>
        <p:blipFill>
          <a:blip r:embed="rId8"/>
          <a:stretch>
            <a:fillRect/>
          </a:stretch>
        </p:blipFill>
        <p:spPr>
          <a:xfrm>
            <a:off x="357188" y="2707233"/>
            <a:ext cx="11239500" cy="3134767"/>
          </a:xfrm>
          <a:prstGeom prst="rect">
            <a:avLst/>
          </a:prstGeom>
        </p:spPr>
      </p:pic>
      <p:pic>
        <p:nvPicPr>
          <p:cNvPr id="2" name="PA-图片 1" descr="fdfa"/>
          <p:cNvPicPr>
            <a:picLocks noChangeAspect="1"/>
          </p:cNvPicPr>
          <p:nvPr>
            <p:custDataLst>
              <p:tags r:id="rId2"/>
            </p:custDataLst>
          </p:nvPr>
        </p:nvPicPr>
        <p:blipFill>
          <a:blip r:embed="rId9"/>
          <a:stretch>
            <a:fillRect/>
          </a:stretch>
        </p:blipFill>
        <p:spPr>
          <a:xfrm>
            <a:off x="2560955" y="2399030"/>
            <a:ext cx="7069455" cy="4058285"/>
          </a:xfrm>
          <a:prstGeom prst="rect">
            <a:avLst/>
          </a:prstGeom>
        </p:spPr>
      </p:pic>
      <p:sp>
        <p:nvSpPr>
          <p:cNvPr id="14" name="PA-Titletextslide "/>
          <p:cNvSpPr txBox="1"/>
          <p:nvPr>
            <p:custDataLst>
              <p:tags r:id="rId3"/>
            </p:custDataLst>
          </p:nvPr>
        </p:nvSpPr>
        <p:spPr>
          <a:xfrm>
            <a:off x="633055" y="1732598"/>
            <a:ext cx="3660775" cy="358140"/>
          </a:xfrm>
          <a:prstGeom prst="rect">
            <a:avLst/>
          </a:prstGeom>
          <a:ln w="12700">
            <a:miter lim="400000"/>
          </a:ln>
        </p:spPr>
        <p:txBody>
          <a:bodyPr wrap="square" lIns="25400" tIns="25400" rIns="25400" bIns="25400" anchor="ctr">
            <a:spAutoFit/>
          </a:bodyPr>
          <a:lstStyle>
            <a:lvl1pPr algn="l">
              <a:defRPr sz="8000" b="0">
                <a:solidFill>
                  <a:srgbClr val="FFFFFF"/>
                </a:solidFill>
                <a:latin typeface="Maven Pro Medium"/>
                <a:ea typeface="Maven Pro Medium"/>
                <a:cs typeface="Maven Pro Medium"/>
                <a:sym typeface="Maven Pro Medium"/>
              </a:defRPr>
            </a:lvl1pPr>
          </a:lstStyle>
          <a:p>
            <a:pPr algn="l"/>
            <a:r>
              <a:rPr sz="2000">
                <a:latin typeface="微软雅黑" panose="020B0503020204020204" charset="-122"/>
                <a:ea typeface="微软雅黑" panose="020B0503020204020204" charset="-122"/>
                <a:cs typeface="微软雅黑" panose="020B0503020204020204" charset="-122"/>
              </a:rPr>
              <a:t>Rank</a:t>
            </a:r>
          </a:p>
        </p:txBody>
      </p:sp>
      <p:sp>
        <p:nvSpPr>
          <p:cNvPr id="15"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4"/>
            </p:custDataLst>
          </p:nvPr>
        </p:nvSpPr>
        <p:spPr>
          <a:xfrm>
            <a:off x="633055" y="2148520"/>
            <a:ext cx="4362927" cy="766371"/>
          </a:xfrm>
          <a:prstGeom prst="rect">
            <a:avLst/>
          </a:prstGeom>
          <a:ln w="12700">
            <a:miter lim="400000"/>
          </a:ln>
        </p:spPr>
        <p:txBody>
          <a:bodyPr wrap="square" lIns="25400" tIns="25400" rIns="25400" bIns="25400">
            <a:noAutofit/>
          </a:bodyPr>
          <a:lstStyle/>
          <a:p>
            <a:pPr algn="l">
              <a:lnSpc>
                <a:spcPct val="120000"/>
              </a:lnSpc>
              <a:spcBef>
                <a:spcPts val="2000"/>
              </a:spcBef>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sz="1200">
                <a:latin typeface="微软雅黑" panose="020B0503020204020204" charset="-122"/>
                <a:ea typeface="微软雅黑" panose="020B0503020204020204" charset="-122"/>
                <a:cs typeface="微软雅黑" panose="020B0503020204020204" charset="-122"/>
              </a:rPr>
              <a:t>主要用户存储处理用户排名等信息需要的数据</a:t>
            </a:r>
          </a:p>
        </p:txBody>
      </p:sp>
      <p:pic>
        <p:nvPicPr>
          <p:cNvPr id="26" name="图片 25" descr="upload_post_object_v2_1603490929"/>
          <p:cNvPicPr>
            <a:picLocks noChangeAspect="1"/>
          </p:cNvPicPr>
          <p:nvPr/>
        </p:nvPicPr>
        <p:blipFill>
          <a:blip r:embed="rId10"/>
          <a:stretch>
            <a:fillRect/>
          </a:stretch>
        </p:blipFill>
        <p:spPr>
          <a:xfrm>
            <a:off x="9464720" y="437014"/>
            <a:ext cx="1954445" cy="1961977"/>
          </a:xfrm>
          <a:prstGeom prst="rect">
            <a:avLst/>
          </a:prstGeom>
        </p:spPr>
      </p:pic>
      <p:sp>
        <p:nvSpPr>
          <p:cNvPr id="27" name="文本框 26"/>
          <p:cNvSpPr txBox="1"/>
          <p:nvPr userDrawn="1"/>
        </p:nvSpPr>
        <p:spPr>
          <a:xfrm>
            <a:off x="9848636" y="1378506"/>
            <a:ext cx="1186180" cy="368300"/>
          </a:xfrm>
          <a:prstGeom prst="rect">
            <a:avLst/>
          </a:prstGeom>
          <a:noFill/>
        </p:spPr>
        <p:txBody>
          <a:bodyPr wrap="none" rtlCol="0">
            <a:spAutoFit/>
          </a:bodyPr>
          <a:lstStyle/>
          <a:p>
            <a:r>
              <a:rPr lang="en-US" altLang="zh-CN">
                <a:solidFill>
                  <a:srgbClr val="FFFFFF"/>
                </a:solidFill>
              </a:rPr>
              <a:t>DataBase</a:t>
            </a:r>
            <a:endParaRPr lang="zh-CN" altLang="en-US">
              <a:solidFill>
                <a:srgbClr val="FFFFFF"/>
              </a:solidFill>
            </a:endParaRPr>
          </a:p>
        </p:txBody>
      </p:sp>
      <p:sp>
        <p:nvSpPr>
          <p:cNvPr id="28" name="PA-Titletextslide "/>
          <p:cNvSpPr txBox="1"/>
          <p:nvPr>
            <p:custDataLst>
              <p:tags r:id="rId5"/>
            </p:custDataLst>
          </p:nvPr>
        </p:nvSpPr>
        <p:spPr>
          <a:xfrm>
            <a:off x="4055780" y="227648"/>
            <a:ext cx="3968591" cy="963295"/>
          </a:xfrm>
          <a:prstGeom prst="rect">
            <a:avLst/>
          </a:prstGeom>
          <a:noFill/>
          <a:ln w="12700" cap="flat">
            <a:noFill/>
            <a:miter lim="400000"/>
          </a:ln>
          <a:effectLst/>
        </p:spPr>
        <p:txBody>
          <a:bodyPr wrap="square" lIns="50800" tIns="50800" rIns="50800" bIns="50800" numCol="1" anchor="ctr">
            <a:noAutofit/>
          </a:bodyPr>
          <a:lstStyle>
            <a:lvl1pPr algn="l">
              <a:defRPr sz="8000" b="0">
                <a:solidFill>
                  <a:srgbClr val="FFFFFF"/>
                </a:solidFill>
                <a:latin typeface="Maven Pro Medium"/>
                <a:ea typeface="Maven Pro Medium"/>
                <a:cs typeface="Maven Pro Medium"/>
                <a:sym typeface="Maven Pro Medium"/>
              </a:defRPr>
            </a:lvl1pPr>
          </a:lstStyle>
          <a:p>
            <a:pPr algn="ctr"/>
            <a:r>
              <a:rPr lang="zh-CN" sz="2800">
                <a:solidFill>
                  <a:schemeClr val="bg1"/>
                </a:solidFill>
                <a:latin typeface="微软雅黑" panose="020B0503020204020204" charset="-122"/>
                <a:ea typeface="微软雅黑" panose="020B0503020204020204" charset="-122"/>
                <a:cs typeface="微软雅黑" panose="020B0503020204020204" charset="-122"/>
              </a:rPr>
              <a:t>数据库实现</a:t>
            </a:r>
          </a:p>
        </p:txBody>
      </p:sp>
      <p:sp>
        <p:nvSpPr>
          <p:cNvPr id="29"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6"/>
            </p:custDataLst>
          </p:nvPr>
        </p:nvSpPr>
        <p:spPr>
          <a:xfrm>
            <a:off x="4055745" y="915670"/>
            <a:ext cx="4080510" cy="429895"/>
          </a:xfrm>
          <a:prstGeom prst="rect">
            <a:avLst/>
          </a:prstGeom>
          <a:ln w="12700">
            <a:miter lim="400000"/>
          </a:ln>
        </p:spPr>
        <p:txBody>
          <a:bodyPr wrap="square" lIns="25400" tIns="25400" rIns="25400" bIns="25400">
            <a:spAutoFit/>
          </a:bodyPr>
          <a:lstStyle/>
          <a:p>
            <a:pPr algn="ctr">
              <a:lnSpc>
                <a:spcPct val="190000"/>
              </a:lnSpc>
              <a:spcAft>
                <a:spcPts val="450"/>
              </a:spcAft>
            </a:pPr>
            <a:r>
              <a:rPr lang="en-US" altLang="zh-CN" sz="1300" dirty="0">
                <a:ln w="0"/>
                <a:solidFill>
                  <a:schemeClr val="bg1">
                    <a:alpha val="70000"/>
                  </a:schemeClr>
                </a:solidFill>
                <a:effectLst/>
                <a:latin typeface="微软雅黑" panose="020B0503020204020204" charset="-122"/>
                <a:ea typeface="微软雅黑" panose="020B0503020204020204" charset="-122"/>
                <a:sym typeface="+mn-ea"/>
              </a:rPr>
              <a:t>DataBase Implementation</a:t>
            </a:r>
          </a:p>
        </p:txBody>
      </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3" name="PA-组合 2"/>
          <p:cNvGrpSpPr/>
          <p:nvPr>
            <p:custDataLst>
              <p:tags r:id="rId2"/>
            </p:custDataLst>
          </p:nvPr>
        </p:nvGrpSpPr>
        <p:grpSpPr>
          <a:xfrm>
            <a:off x="-167322" y="3392805"/>
            <a:ext cx="3602355" cy="1035050"/>
            <a:chOff x="2928" y="3300"/>
            <a:chExt cx="5673" cy="1630"/>
          </a:xfrm>
        </p:grpSpPr>
        <p:sp>
          <p:nvSpPr>
            <p:cNvPr id="14" name="PA-Titletextslide "/>
            <p:cNvSpPr txBox="1"/>
            <p:nvPr>
              <p:custDataLst>
                <p:tags r:id="rId32"/>
              </p:custDataLst>
            </p:nvPr>
          </p:nvSpPr>
          <p:spPr>
            <a:xfrm>
              <a:off x="2928" y="3300"/>
              <a:ext cx="5673" cy="661"/>
            </a:xfrm>
            <a:prstGeom prst="rect">
              <a:avLst/>
            </a:prstGeom>
            <a:ln w="12700">
              <a:miter lim="400000"/>
            </a:ln>
          </p:spPr>
          <p:txBody>
            <a:bodyPr wrap="square" lIns="25400" tIns="25400" rIns="25400" bIns="25400" anchor="ctr">
              <a:spAutoFit/>
            </a:bodyPr>
            <a:lstStyle>
              <a:lvl1pPr algn="l">
                <a:defRPr sz="8000" b="0">
                  <a:solidFill>
                    <a:srgbClr val="FFFFFF"/>
                  </a:solidFill>
                  <a:latin typeface="Maven Pro Medium"/>
                  <a:ea typeface="Maven Pro Medium"/>
                  <a:cs typeface="Maven Pro Medium"/>
                  <a:sym typeface="Maven Pro Medium"/>
                </a:defRPr>
              </a:lvl1pPr>
            </a:lstStyle>
            <a:p>
              <a:pPr algn="ctr"/>
              <a:r>
                <a:rPr lang="zh-CN" altLang="en-US" sz="2400">
                  <a:latin typeface="微软雅黑" panose="020B0503020204020204" charset="-122"/>
                  <a:ea typeface="微软雅黑" panose="020B0503020204020204" charset="-122"/>
                  <a:cs typeface="微软雅黑" panose="020B0503020204020204" charset="-122"/>
                </a:rPr>
                <a:t>个人模块</a:t>
              </a:r>
            </a:p>
          </p:txBody>
        </p:sp>
        <p:sp>
          <p:nvSpPr>
            <p:cNvPr id="15"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33"/>
              </p:custDataLst>
            </p:nvPr>
          </p:nvSpPr>
          <p:spPr>
            <a:xfrm>
              <a:off x="3960" y="4154"/>
              <a:ext cx="3609" cy="776"/>
            </a:xfrm>
            <a:prstGeom prst="rect">
              <a:avLst/>
            </a:prstGeom>
            <a:ln w="12700">
              <a:miter lim="400000"/>
            </a:ln>
          </p:spPr>
          <p:txBody>
            <a:bodyPr wrap="square" lIns="25400" tIns="25400" rIns="25400" bIns="25400">
              <a:spAutoFit/>
            </a:bodyPr>
            <a:lstStyle/>
            <a:p>
              <a:pPr algn="ctr">
                <a:lnSpc>
                  <a:spcPct val="120000"/>
                </a:lnSpc>
                <a:spcBef>
                  <a:spcPts val="2000"/>
                </a:spcBef>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lang="zh-CN" altLang="en-US" sz="1200">
                  <a:latin typeface="微软雅黑" panose="020B0503020204020204" charset="-122"/>
                  <a:ea typeface="微软雅黑" panose="020B0503020204020204" charset="-122"/>
                  <a:cs typeface="微软雅黑" panose="020B0503020204020204" charset="-122"/>
                </a:rPr>
                <a:t>注册、登录、退出登录、注销账号、修改信息</a:t>
              </a:r>
              <a:r>
                <a:rPr lang="en-US" altLang="zh-CN" sz="1200">
                  <a:latin typeface="微软雅黑" panose="020B0503020204020204" charset="-122"/>
                  <a:ea typeface="微软雅黑" panose="020B0503020204020204" charset="-122"/>
                  <a:cs typeface="微软雅黑" panose="020B0503020204020204" charset="-122"/>
                </a:rPr>
                <a:t>...</a:t>
              </a:r>
              <a:endParaRPr sz="1200">
                <a:latin typeface="微软雅黑" panose="020B0503020204020204" charset="-122"/>
                <a:ea typeface="微软雅黑" panose="020B0503020204020204" charset="-122"/>
                <a:cs typeface="微软雅黑" panose="020B0503020204020204" charset="-122"/>
              </a:endParaRPr>
            </a:p>
          </p:txBody>
        </p:sp>
      </p:grpSp>
      <p:grpSp>
        <p:nvGrpSpPr>
          <p:cNvPr id="13" name="PA-组合 12"/>
          <p:cNvGrpSpPr/>
          <p:nvPr>
            <p:custDataLst>
              <p:tags r:id="rId3"/>
            </p:custDataLst>
          </p:nvPr>
        </p:nvGrpSpPr>
        <p:grpSpPr>
          <a:xfrm>
            <a:off x="4255135" y="2376805"/>
            <a:ext cx="698500" cy="650875"/>
            <a:chOff x="7320" y="3276"/>
            <a:chExt cx="4560" cy="4248"/>
          </a:xfrm>
        </p:grpSpPr>
        <p:sp>
          <p:nvSpPr>
            <p:cNvPr id="9" name="PA-任意多边形 6"/>
            <p:cNvSpPr>
              <a:spLocks noEditPoints="1"/>
            </p:cNvSpPr>
            <p:nvPr>
              <p:custDataLst>
                <p:tags r:id="rId30"/>
              </p:custDataLst>
            </p:nvPr>
          </p:nvSpPr>
          <p:spPr bwMode="auto">
            <a:xfrm>
              <a:off x="7320" y="3276"/>
              <a:ext cx="3730" cy="3937"/>
            </a:xfrm>
            <a:custGeom>
              <a:avLst/>
              <a:gdLst>
                <a:gd name="T0" fmla="*/ 273 w 2457"/>
                <a:gd name="T1" fmla="*/ 273 h 2595"/>
                <a:gd name="T2" fmla="*/ 273 w 2457"/>
                <a:gd name="T3" fmla="*/ 2321 h 2595"/>
                <a:gd name="T4" fmla="*/ 1228 w 2457"/>
                <a:gd name="T5" fmla="*/ 2321 h 2595"/>
                <a:gd name="T6" fmla="*/ 1228 w 2457"/>
                <a:gd name="T7" fmla="*/ 2595 h 2595"/>
                <a:gd name="T8" fmla="*/ 136 w 2457"/>
                <a:gd name="T9" fmla="*/ 2595 h 2595"/>
                <a:gd name="T10" fmla="*/ 0 w 2457"/>
                <a:gd name="T11" fmla="*/ 2458 h 2595"/>
                <a:gd name="T12" fmla="*/ 0 w 2457"/>
                <a:gd name="T13" fmla="*/ 137 h 2595"/>
                <a:gd name="T14" fmla="*/ 136 w 2457"/>
                <a:gd name="T15" fmla="*/ 0 h 2595"/>
                <a:gd name="T16" fmla="*/ 2321 w 2457"/>
                <a:gd name="T17" fmla="*/ 0 h 2595"/>
                <a:gd name="T18" fmla="*/ 2457 w 2457"/>
                <a:gd name="T19" fmla="*/ 137 h 2595"/>
                <a:gd name="T20" fmla="*/ 2457 w 2457"/>
                <a:gd name="T21" fmla="*/ 1161 h 2595"/>
                <a:gd name="T22" fmla="*/ 2184 w 2457"/>
                <a:gd name="T23" fmla="*/ 1161 h 2595"/>
                <a:gd name="T24" fmla="*/ 2184 w 2457"/>
                <a:gd name="T25" fmla="*/ 273 h 2595"/>
                <a:gd name="T26" fmla="*/ 273 w 2457"/>
                <a:gd name="T27" fmla="*/ 273 h 2595"/>
                <a:gd name="T28" fmla="*/ 546 w 2457"/>
                <a:gd name="T29" fmla="*/ 820 h 2595"/>
                <a:gd name="T30" fmla="*/ 546 w 2457"/>
                <a:gd name="T31" fmla="*/ 547 h 2595"/>
                <a:gd name="T32" fmla="*/ 1911 w 2457"/>
                <a:gd name="T33" fmla="*/ 547 h 2595"/>
                <a:gd name="T34" fmla="*/ 1911 w 2457"/>
                <a:gd name="T35" fmla="*/ 820 h 2595"/>
                <a:gd name="T36" fmla="*/ 546 w 2457"/>
                <a:gd name="T37" fmla="*/ 820 h 2595"/>
                <a:gd name="T38" fmla="*/ 546 w 2457"/>
                <a:gd name="T39" fmla="*/ 1366 h 2595"/>
                <a:gd name="T40" fmla="*/ 546 w 2457"/>
                <a:gd name="T41" fmla="*/ 1093 h 2595"/>
                <a:gd name="T42" fmla="*/ 1433 w 2457"/>
                <a:gd name="T43" fmla="*/ 1093 h 2595"/>
                <a:gd name="T44" fmla="*/ 1433 w 2457"/>
                <a:gd name="T45" fmla="*/ 1366 h 2595"/>
                <a:gd name="T46" fmla="*/ 546 w 2457"/>
                <a:gd name="T47" fmla="*/ 1366 h 2595"/>
                <a:gd name="T48" fmla="*/ 546 w 2457"/>
                <a:gd name="T49" fmla="*/ 1366 h 2595"/>
                <a:gd name="T50" fmla="*/ 546 w 2457"/>
                <a:gd name="T51" fmla="*/ 1366 h 2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57" h="2595">
                  <a:moveTo>
                    <a:pt x="273" y="273"/>
                  </a:moveTo>
                  <a:cubicBezTo>
                    <a:pt x="273" y="2321"/>
                    <a:pt x="273" y="2321"/>
                    <a:pt x="273" y="2321"/>
                  </a:cubicBezTo>
                  <a:cubicBezTo>
                    <a:pt x="1228" y="2321"/>
                    <a:pt x="1228" y="2321"/>
                    <a:pt x="1228" y="2321"/>
                  </a:cubicBezTo>
                  <a:cubicBezTo>
                    <a:pt x="1228" y="2595"/>
                    <a:pt x="1228" y="2595"/>
                    <a:pt x="1228" y="2595"/>
                  </a:cubicBezTo>
                  <a:cubicBezTo>
                    <a:pt x="136" y="2595"/>
                    <a:pt x="136" y="2595"/>
                    <a:pt x="136" y="2595"/>
                  </a:cubicBezTo>
                  <a:cubicBezTo>
                    <a:pt x="61" y="2595"/>
                    <a:pt x="0" y="2533"/>
                    <a:pt x="0" y="2458"/>
                  </a:cubicBezTo>
                  <a:cubicBezTo>
                    <a:pt x="0" y="137"/>
                    <a:pt x="0" y="137"/>
                    <a:pt x="0" y="137"/>
                  </a:cubicBezTo>
                  <a:cubicBezTo>
                    <a:pt x="0" y="62"/>
                    <a:pt x="61" y="0"/>
                    <a:pt x="136" y="0"/>
                  </a:cubicBezTo>
                  <a:cubicBezTo>
                    <a:pt x="2321" y="0"/>
                    <a:pt x="2321" y="0"/>
                    <a:pt x="2321" y="0"/>
                  </a:cubicBezTo>
                  <a:cubicBezTo>
                    <a:pt x="2396" y="0"/>
                    <a:pt x="2457" y="62"/>
                    <a:pt x="2457" y="137"/>
                  </a:cubicBezTo>
                  <a:cubicBezTo>
                    <a:pt x="2457" y="1161"/>
                    <a:pt x="2457" y="1161"/>
                    <a:pt x="2457" y="1161"/>
                  </a:cubicBezTo>
                  <a:cubicBezTo>
                    <a:pt x="2184" y="1161"/>
                    <a:pt x="2184" y="1161"/>
                    <a:pt x="2184" y="1161"/>
                  </a:cubicBezTo>
                  <a:cubicBezTo>
                    <a:pt x="2184" y="273"/>
                    <a:pt x="2184" y="273"/>
                    <a:pt x="2184" y="273"/>
                  </a:cubicBezTo>
                  <a:lnTo>
                    <a:pt x="273" y="273"/>
                  </a:lnTo>
                  <a:close/>
                  <a:moveTo>
                    <a:pt x="546" y="820"/>
                  </a:moveTo>
                  <a:cubicBezTo>
                    <a:pt x="546" y="547"/>
                    <a:pt x="546" y="547"/>
                    <a:pt x="546" y="547"/>
                  </a:cubicBezTo>
                  <a:cubicBezTo>
                    <a:pt x="1911" y="547"/>
                    <a:pt x="1911" y="547"/>
                    <a:pt x="1911" y="547"/>
                  </a:cubicBezTo>
                  <a:cubicBezTo>
                    <a:pt x="1911" y="820"/>
                    <a:pt x="1911" y="820"/>
                    <a:pt x="1911" y="820"/>
                  </a:cubicBezTo>
                  <a:lnTo>
                    <a:pt x="546" y="820"/>
                  </a:lnTo>
                  <a:close/>
                  <a:moveTo>
                    <a:pt x="546" y="1366"/>
                  </a:moveTo>
                  <a:cubicBezTo>
                    <a:pt x="546" y="1093"/>
                    <a:pt x="546" y="1093"/>
                    <a:pt x="546" y="1093"/>
                  </a:cubicBezTo>
                  <a:cubicBezTo>
                    <a:pt x="1433" y="1093"/>
                    <a:pt x="1433" y="1093"/>
                    <a:pt x="1433" y="1093"/>
                  </a:cubicBezTo>
                  <a:cubicBezTo>
                    <a:pt x="1433" y="1366"/>
                    <a:pt x="1433" y="1366"/>
                    <a:pt x="1433" y="1366"/>
                  </a:cubicBezTo>
                  <a:lnTo>
                    <a:pt x="546" y="1366"/>
                  </a:lnTo>
                  <a:close/>
                  <a:moveTo>
                    <a:pt x="546" y="1366"/>
                  </a:moveTo>
                  <a:cubicBezTo>
                    <a:pt x="546" y="1366"/>
                    <a:pt x="546" y="1366"/>
                    <a:pt x="546" y="1366"/>
                  </a:cubicBezTo>
                </a:path>
              </a:pathLst>
            </a:custGeom>
            <a:solidFill>
              <a:srgbClr val="20B0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PA-任意多边形 7"/>
            <p:cNvSpPr>
              <a:spLocks noEditPoints="1"/>
            </p:cNvSpPr>
            <p:nvPr>
              <p:custDataLst>
                <p:tags r:id="rId31"/>
              </p:custDataLst>
            </p:nvPr>
          </p:nvSpPr>
          <p:spPr bwMode="auto">
            <a:xfrm>
              <a:off x="9600" y="5244"/>
              <a:ext cx="2280" cy="2280"/>
            </a:xfrm>
            <a:custGeom>
              <a:avLst/>
              <a:gdLst>
                <a:gd name="T0" fmla="*/ 664 w 912"/>
                <a:gd name="T1" fmla="*/ 87 h 912"/>
                <a:gd name="T2" fmla="*/ 664 w 912"/>
                <a:gd name="T3" fmla="*/ 370 h 912"/>
                <a:gd name="T4" fmla="*/ 456 w 912"/>
                <a:gd name="T5" fmla="*/ 456 h 912"/>
                <a:gd name="T6" fmla="*/ 249 w 912"/>
                <a:gd name="T7" fmla="*/ 370 h 912"/>
                <a:gd name="T8" fmla="*/ 249 w 912"/>
                <a:gd name="T9" fmla="*/ 87 h 912"/>
                <a:gd name="T10" fmla="*/ 456 w 912"/>
                <a:gd name="T11" fmla="*/ 0 h 912"/>
                <a:gd name="T12" fmla="*/ 664 w 912"/>
                <a:gd name="T13" fmla="*/ 87 h 912"/>
                <a:gd name="T14" fmla="*/ 0 w 912"/>
                <a:gd name="T15" fmla="*/ 543 h 912"/>
                <a:gd name="T16" fmla="*/ 207 w 912"/>
                <a:gd name="T17" fmla="*/ 456 h 912"/>
                <a:gd name="T18" fmla="*/ 415 w 912"/>
                <a:gd name="T19" fmla="*/ 543 h 912"/>
                <a:gd name="T20" fmla="*/ 415 w 912"/>
                <a:gd name="T21" fmla="*/ 826 h 912"/>
                <a:gd name="T22" fmla="*/ 207 w 912"/>
                <a:gd name="T23" fmla="*/ 912 h 912"/>
                <a:gd name="T24" fmla="*/ 0 w 912"/>
                <a:gd name="T25" fmla="*/ 826 h 912"/>
                <a:gd name="T26" fmla="*/ 0 w 912"/>
                <a:gd name="T27" fmla="*/ 543 h 912"/>
                <a:gd name="T28" fmla="*/ 705 w 912"/>
                <a:gd name="T29" fmla="*/ 456 h 912"/>
                <a:gd name="T30" fmla="*/ 912 w 912"/>
                <a:gd name="T31" fmla="*/ 543 h 912"/>
                <a:gd name="T32" fmla="*/ 912 w 912"/>
                <a:gd name="T33" fmla="*/ 826 h 912"/>
                <a:gd name="T34" fmla="*/ 705 w 912"/>
                <a:gd name="T35" fmla="*/ 912 h 912"/>
                <a:gd name="T36" fmla="*/ 498 w 912"/>
                <a:gd name="T37" fmla="*/ 826 h 912"/>
                <a:gd name="T38" fmla="*/ 498 w 912"/>
                <a:gd name="T39" fmla="*/ 543 h 912"/>
                <a:gd name="T40" fmla="*/ 705 w 912"/>
                <a:gd name="T41" fmla="*/ 456 h 912"/>
                <a:gd name="T42" fmla="*/ 705 w 912"/>
                <a:gd name="T43" fmla="*/ 456 h 912"/>
                <a:gd name="T44" fmla="*/ 705 w 912"/>
                <a:gd name="T45" fmla="*/ 456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2" h="912">
                  <a:moveTo>
                    <a:pt x="664" y="87"/>
                  </a:moveTo>
                  <a:lnTo>
                    <a:pt x="664" y="370"/>
                  </a:lnTo>
                  <a:lnTo>
                    <a:pt x="456" y="456"/>
                  </a:lnTo>
                  <a:lnTo>
                    <a:pt x="249" y="370"/>
                  </a:lnTo>
                  <a:lnTo>
                    <a:pt x="249" y="87"/>
                  </a:lnTo>
                  <a:lnTo>
                    <a:pt x="456" y="0"/>
                  </a:lnTo>
                  <a:lnTo>
                    <a:pt x="664" y="87"/>
                  </a:lnTo>
                  <a:close/>
                  <a:moveTo>
                    <a:pt x="0" y="543"/>
                  </a:moveTo>
                  <a:lnTo>
                    <a:pt x="207" y="456"/>
                  </a:lnTo>
                  <a:lnTo>
                    <a:pt x="415" y="543"/>
                  </a:lnTo>
                  <a:lnTo>
                    <a:pt x="415" y="826"/>
                  </a:lnTo>
                  <a:lnTo>
                    <a:pt x="207" y="912"/>
                  </a:lnTo>
                  <a:lnTo>
                    <a:pt x="0" y="826"/>
                  </a:lnTo>
                  <a:lnTo>
                    <a:pt x="0" y="543"/>
                  </a:lnTo>
                  <a:close/>
                  <a:moveTo>
                    <a:pt x="705" y="456"/>
                  </a:moveTo>
                  <a:lnTo>
                    <a:pt x="912" y="543"/>
                  </a:lnTo>
                  <a:lnTo>
                    <a:pt x="912" y="826"/>
                  </a:lnTo>
                  <a:lnTo>
                    <a:pt x="705" y="912"/>
                  </a:lnTo>
                  <a:lnTo>
                    <a:pt x="498" y="826"/>
                  </a:lnTo>
                  <a:lnTo>
                    <a:pt x="498" y="543"/>
                  </a:lnTo>
                  <a:lnTo>
                    <a:pt x="705" y="456"/>
                  </a:lnTo>
                  <a:close/>
                  <a:moveTo>
                    <a:pt x="705" y="456"/>
                  </a:moveTo>
                  <a:lnTo>
                    <a:pt x="705" y="456"/>
                  </a:lnTo>
                  <a:close/>
                </a:path>
              </a:pathLst>
            </a:custGeom>
            <a:solidFill>
              <a:srgbClr val="8BB3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31" name="PA-组合 30"/>
          <p:cNvGrpSpPr/>
          <p:nvPr>
            <p:custDataLst>
              <p:tags r:id="rId4"/>
            </p:custDataLst>
          </p:nvPr>
        </p:nvGrpSpPr>
        <p:grpSpPr>
          <a:xfrm>
            <a:off x="10148570" y="2382520"/>
            <a:ext cx="737870" cy="640080"/>
            <a:chOff x="5166" y="1564"/>
            <a:chExt cx="9068" cy="7862"/>
          </a:xfrm>
        </p:grpSpPr>
        <p:sp>
          <p:nvSpPr>
            <p:cNvPr id="27" name="PA-AutoShape 11"/>
            <p:cNvSpPr>
              <a:spLocks noChangeAspect="1" noChangeArrowheads="1" noTextEdit="1"/>
            </p:cNvSpPr>
            <p:nvPr>
              <p:custDataLst>
                <p:tags r:id="rId26"/>
              </p:custDataLst>
            </p:nvPr>
          </p:nvSpPr>
          <p:spPr bwMode="auto">
            <a:xfrm>
              <a:off x="5166" y="1564"/>
              <a:ext cx="8868" cy="7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 name="PA-任意多边形 13"/>
            <p:cNvSpPr>
              <a:spLocks noEditPoints="1"/>
            </p:cNvSpPr>
            <p:nvPr>
              <p:custDataLst>
                <p:tags r:id="rId27"/>
              </p:custDataLst>
            </p:nvPr>
          </p:nvSpPr>
          <p:spPr bwMode="auto">
            <a:xfrm>
              <a:off x="5166" y="2776"/>
              <a:ext cx="8868" cy="6451"/>
            </a:xfrm>
            <a:custGeom>
              <a:avLst/>
              <a:gdLst>
                <a:gd name="T0" fmla="*/ 6449 w 7094"/>
                <a:gd name="T1" fmla="*/ 4516 h 5161"/>
                <a:gd name="T2" fmla="*/ 6449 w 7094"/>
                <a:gd name="T3" fmla="*/ 1774 h 5161"/>
                <a:gd name="T4" fmla="*/ 5804 w 7094"/>
                <a:gd name="T5" fmla="*/ 1774 h 5161"/>
                <a:gd name="T6" fmla="*/ 5804 w 7094"/>
                <a:gd name="T7" fmla="*/ 4516 h 5161"/>
                <a:gd name="T8" fmla="*/ 5159 w 7094"/>
                <a:gd name="T9" fmla="*/ 4516 h 5161"/>
                <a:gd name="T10" fmla="*/ 5159 w 7094"/>
                <a:gd name="T11" fmla="*/ 2258 h 5161"/>
                <a:gd name="T12" fmla="*/ 4514 w 7094"/>
                <a:gd name="T13" fmla="*/ 2258 h 5161"/>
                <a:gd name="T14" fmla="*/ 4514 w 7094"/>
                <a:gd name="T15" fmla="*/ 4516 h 5161"/>
                <a:gd name="T16" fmla="*/ 3870 w 7094"/>
                <a:gd name="T17" fmla="*/ 4516 h 5161"/>
                <a:gd name="T18" fmla="*/ 3870 w 7094"/>
                <a:gd name="T19" fmla="*/ 1129 h 5161"/>
                <a:gd name="T20" fmla="*/ 3225 w 7094"/>
                <a:gd name="T21" fmla="*/ 1129 h 5161"/>
                <a:gd name="T22" fmla="*/ 3225 w 7094"/>
                <a:gd name="T23" fmla="*/ 4516 h 5161"/>
                <a:gd name="T24" fmla="*/ 2580 w 7094"/>
                <a:gd name="T25" fmla="*/ 4516 h 5161"/>
                <a:gd name="T26" fmla="*/ 2580 w 7094"/>
                <a:gd name="T27" fmla="*/ 0 h 5161"/>
                <a:gd name="T28" fmla="*/ 1935 w 7094"/>
                <a:gd name="T29" fmla="*/ 0 h 5161"/>
                <a:gd name="T30" fmla="*/ 1935 w 7094"/>
                <a:gd name="T31" fmla="*/ 4516 h 5161"/>
                <a:gd name="T32" fmla="*/ 1290 w 7094"/>
                <a:gd name="T33" fmla="*/ 4516 h 5161"/>
                <a:gd name="T34" fmla="*/ 1290 w 7094"/>
                <a:gd name="T35" fmla="*/ 2258 h 5161"/>
                <a:gd name="T36" fmla="*/ 645 w 7094"/>
                <a:gd name="T37" fmla="*/ 2258 h 5161"/>
                <a:gd name="T38" fmla="*/ 645 w 7094"/>
                <a:gd name="T39" fmla="*/ 4516 h 5161"/>
                <a:gd name="T40" fmla="*/ 0 w 7094"/>
                <a:gd name="T41" fmla="*/ 4516 h 5161"/>
                <a:gd name="T42" fmla="*/ 0 w 7094"/>
                <a:gd name="T43" fmla="*/ 5161 h 5161"/>
                <a:gd name="T44" fmla="*/ 7094 w 7094"/>
                <a:gd name="T45" fmla="*/ 5161 h 5161"/>
                <a:gd name="T46" fmla="*/ 7094 w 7094"/>
                <a:gd name="T47" fmla="*/ 4516 h 5161"/>
                <a:gd name="T48" fmla="*/ 6449 w 7094"/>
                <a:gd name="T49" fmla="*/ 4516 h 5161"/>
                <a:gd name="T50" fmla="*/ 6449 w 7094"/>
                <a:gd name="T51" fmla="*/ 4516 h 5161"/>
                <a:gd name="T52" fmla="*/ 6449 w 7094"/>
                <a:gd name="T53" fmla="*/ 4516 h 5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94" h="5161">
                  <a:moveTo>
                    <a:pt x="6449" y="4516"/>
                  </a:moveTo>
                  <a:lnTo>
                    <a:pt x="6449" y="1774"/>
                  </a:lnTo>
                  <a:lnTo>
                    <a:pt x="5804" y="1774"/>
                  </a:lnTo>
                  <a:lnTo>
                    <a:pt x="5804" y="4516"/>
                  </a:lnTo>
                  <a:lnTo>
                    <a:pt x="5159" y="4516"/>
                  </a:lnTo>
                  <a:lnTo>
                    <a:pt x="5159" y="2258"/>
                  </a:lnTo>
                  <a:lnTo>
                    <a:pt x="4514" y="2258"/>
                  </a:lnTo>
                  <a:lnTo>
                    <a:pt x="4514" y="4516"/>
                  </a:lnTo>
                  <a:lnTo>
                    <a:pt x="3870" y="4516"/>
                  </a:lnTo>
                  <a:lnTo>
                    <a:pt x="3870" y="1129"/>
                  </a:lnTo>
                  <a:lnTo>
                    <a:pt x="3225" y="1129"/>
                  </a:lnTo>
                  <a:lnTo>
                    <a:pt x="3225" y="4516"/>
                  </a:lnTo>
                  <a:lnTo>
                    <a:pt x="2580" y="4516"/>
                  </a:lnTo>
                  <a:lnTo>
                    <a:pt x="2580" y="0"/>
                  </a:lnTo>
                  <a:lnTo>
                    <a:pt x="1935" y="0"/>
                  </a:lnTo>
                  <a:lnTo>
                    <a:pt x="1935" y="4516"/>
                  </a:lnTo>
                  <a:lnTo>
                    <a:pt x="1290" y="4516"/>
                  </a:lnTo>
                  <a:lnTo>
                    <a:pt x="1290" y="2258"/>
                  </a:lnTo>
                  <a:lnTo>
                    <a:pt x="645" y="2258"/>
                  </a:lnTo>
                  <a:lnTo>
                    <a:pt x="645" y="4516"/>
                  </a:lnTo>
                  <a:lnTo>
                    <a:pt x="0" y="4516"/>
                  </a:lnTo>
                  <a:lnTo>
                    <a:pt x="0" y="5161"/>
                  </a:lnTo>
                  <a:lnTo>
                    <a:pt x="7094" y="5161"/>
                  </a:lnTo>
                  <a:lnTo>
                    <a:pt x="7094" y="4516"/>
                  </a:lnTo>
                  <a:lnTo>
                    <a:pt x="6449" y="4516"/>
                  </a:lnTo>
                  <a:close/>
                  <a:moveTo>
                    <a:pt x="6449" y="4516"/>
                  </a:moveTo>
                  <a:lnTo>
                    <a:pt x="6449" y="4516"/>
                  </a:lnTo>
                  <a:close/>
                </a:path>
              </a:pathLst>
            </a:custGeom>
            <a:solidFill>
              <a:srgbClr val="20B0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9" name="PA-任意多边形 14"/>
            <p:cNvSpPr>
              <a:spLocks noEditPoints="1"/>
            </p:cNvSpPr>
            <p:nvPr>
              <p:custDataLst>
                <p:tags r:id="rId28"/>
              </p:custDataLst>
            </p:nvPr>
          </p:nvSpPr>
          <p:spPr bwMode="auto">
            <a:xfrm>
              <a:off x="5366" y="2976"/>
              <a:ext cx="8868" cy="6451"/>
            </a:xfrm>
            <a:custGeom>
              <a:avLst/>
              <a:gdLst>
                <a:gd name="T0" fmla="*/ 6449 w 7094"/>
                <a:gd name="T1" fmla="*/ 4516 h 5161"/>
                <a:gd name="T2" fmla="*/ 6449 w 7094"/>
                <a:gd name="T3" fmla="*/ 1774 h 5161"/>
                <a:gd name="T4" fmla="*/ 5804 w 7094"/>
                <a:gd name="T5" fmla="*/ 1774 h 5161"/>
                <a:gd name="T6" fmla="*/ 5804 w 7094"/>
                <a:gd name="T7" fmla="*/ 4516 h 5161"/>
                <a:gd name="T8" fmla="*/ 5159 w 7094"/>
                <a:gd name="T9" fmla="*/ 4516 h 5161"/>
                <a:gd name="T10" fmla="*/ 5159 w 7094"/>
                <a:gd name="T11" fmla="*/ 2258 h 5161"/>
                <a:gd name="T12" fmla="*/ 4514 w 7094"/>
                <a:gd name="T13" fmla="*/ 2258 h 5161"/>
                <a:gd name="T14" fmla="*/ 4514 w 7094"/>
                <a:gd name="T15" fmla="*/ 4516 h 5161"/>
                <a:gd name="T16" fmla="*/ 3870 w 7094"/>
                <a:gd name="T17" fmla="*/ 4516 h 5161"/>
                <a:gd name="T18" fmla="*/ 3870 w 7094"/>
                <a:gd name="T19" fmla="*/ 1129 h 5161"/>
                <a:gd name="T20" fmla="*/ 3225 w 7094"/>
                <a:gd name="T21" fmla="*/ 1129 h 5161"/>
                <a:gd name="T22" fmla="*/ 3225 w 7094"/>
                <a:gd name="T23" fmla="*/ 4516 h 5161"/>
                <a:gd name="T24" fmla="*/ 2580 w 7094"/>
                <a:gd name="T25" fmla="*/ 4516 h 5161"/>
                <a:gd name="T26" fmla="*/ 2580 w 7094"/>
                <a:gd name="T27" fmla="*/ 0 h 5161"/>
                <a:gd name="T28" fmla="*/ 1935 w 7094"/>
                <a:gd name="T29" fmla="*/ 0 h 5161"/>
                <a:gd name="T30" fmla="*/ 1935 w 7094"/>
                <a:gd name="T31" fmla="*/ 4516 h 5161"/>
                <a:gd name="T32" fmla="*/ 1290 w 7094"/>
                <a:gd name="T33" fmla="*/ 4516 h 5161"/>
                <a:gd name="T34" fmla="*/ 1290 w 7094"/>
                <a:gd name="T35" fmla="*/ 2258 h 5161"/>
                <a:gd name="T36" fmla="*/ 645 w 7094"/>
                <a:gd name="T37" fmla="*/ 2258 h 5161"/>
                <a:gd name="T38" fmla="*/ 645 w 7094"/>
                <a:gd name="T39" fmla="*/ 4516 h 5161"/>
                <a:gd name="T40" fmla="*/ 0 w 7094"/>
                <a:gd name="T41" fmla="*/ 4516 h 5161"/>
                <a:gd name="T42" fmla="*/ 0 w 7094"/>
                <a:gd name="T43" fmla="*/ 5161 h 5161"/>
                <a:gd name="T44" fmla="*/ 7094 w 7094"/>
                <a:gd name="T45" fmla="*/ 5161 h 5161"/>
                <a:gd name="T46" fmla="*/ 7094 w 7094"/>
                <a:gd name="T47" fmla="*/ 4516 h 5161"/>
                <a:gd name="T48" fmla="*/ 6449 w 7094"/>
                <a:gd name="T49" fmla="*/ 4516 h 5161"/>
                <a:gd name="T50" fmla="*/ 6449 w 7094"/>
                <a:gd name="T51" fmla="*/ 4516 h 5161"/>
                <a:gd name="T52" fmla="*/ 6449 w 7094"/>
                <a:gd name="T53" fmla="*/ 4516 h 5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94" h="5161">
                  <a:moveTo>
                    <a:pt x="6449" y="4516"/>
                  </a:moveTo>
                  <a:lnTo>
                    <a:pt x="6449" y="1774"/>
                  </a:lnTo>
                  <a:lnTo>
                    <a:pt x="5804" y="1774"/>
                  </a:lnTo>
                  <a:lnTo>
                    <a:pt x="5804" y="4516"/>
                  </a:lnTo>
                  <a:lnTo>
                    <a:pt x="5159" y="4516"/>
                  </a:lnTo>
                  <a:lnTo>
                    <a:pt x="5159" y="2258"/>
                  </a:lnTo>
                  <a:lnTo>
                    <a:pt x="4514" y="2258"/>
                  </a:lnTo>
                  <a:lnTo>
                    <a:pt x="4514" y="4516"/>
                  </a:lnTo>
                  <a:lnTo>
                    <a:pt x="3870" y="4516"/>
                  </a:lnTo>
                  <a:lnTo>
                    <a:pt x="3870" y="1129"/>
                  </a:lnTo>
                  <a:lnTo>
                    <a:pt x="3225" y="1129"/>
                  </a:lnTo>
                  <a:lnTo>
                    <a:pt x="3225" y="4516"/>
                  </a:lnTo>
                  <a:lnTo>
                    <a:pt x="2580" y="4516"/>
                  </a:lnTo>
                  <a:lnTo>
                    <a:pt x="2580" y="0"/>
                  </a:lnTo>
                  <a:lnTo>
                    <a:pt x="1935" y="0"/>
                  </a:lnTo>
                  <a:lnTo>
                    <a:pt x="1935" y="4516"/>
                  </a:lnTo>
                  <a:lnTo>
                    <a:pt x="1290" y="4516"/>
                  </a:lnTo>
                  <a:lnTo>
                    <a:pt x="1290" y="2258"/>
                  </a:lnTo>
                  <a:lnTo>
                    <a:pt x="645" y="2258"/>
                  </a:lnTo>
                  <a:lnTo>
                    <a:pt x="645" y="4516"/>
                  </a:lnTo>
                  <a:lnTo>
                    <a:pt x="0" y="4516"/>
                  </a:lnTo>
                  <a:lnTo>
                    <a:pt x="0" y="5161"/>
                  </a:lnTo>
                  <a:lnTo>
                    <a:pt x="7094" y="5161"/>
                  </a:lnTo>
                  <a:lnTo>
                    <a:pt x="7094" y="4516"/>
                  </a:lnTo>
                  <a:lnTo>
                    <a:pt x="6449" y="4516"/>
                  </a:lnTo>
                  <a:moveTo>
                    <a:pt x="6449" y="4516"/>
                  </a:moveTo>
                  <a:lnTo>
                    <a:pt x="6449" y="45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 name="PA-任意多边形 15"/>
            <p:cNvSpPr>
              <a:spLocks noEditPoints="1"/>
            </p:cNvSpPr>
            <p:nvPr>
              <p:custDataLst>
                <p:tags r:id="rId29"/>
              </p:custDataLst>
            </p:nvPr>
          </p:nvSpPr>
          <p:spPr bwMode="auto">
            <a:xfrm>
              <a:off x="5951" y="1567"/>
              <a:ext cx="7276" cy="3630"/>
            </a:xfrm>
            <a:custGeom>
              <a:avLst/>
              <a:gdLst>
                <a:gd name="T0" fmla="*/ 143 w 2464"/>
                <a:gd name="T1" fmla="*/ 1229 h 1229"/>
                <a:gd name="T2" fmla="*/ 25 w 2464"/>
                <a:gd name="T3" fmla="*/ 1160 h 1229"/>
                <a:gd name="T4" fmla="*/ 25 w 2464"/>
                <a:gd name="T5" fmla="*/ 1024 h 1229"/>
                <a:gd name="T6" fmla="*/ 143 w 2464"/>
                <a:gd name="T7" fmla="*/ 955 h 1229"/>
                <a:gd name="T8" fmla="*/ 280 w 2464"/>
                <a:gd name="T9" fmla="*/ 1092 h 1229"/>
                <a:gd name="T10" fmla="*/ 143 w 2464"/>
                <a:gd name="T11" fmla="*/ 1229 h 1229"/>
                <a:gd name="T12" fmla="*/ 689 w 2464"/>
                <a:gd name="T13" fmla="*/ 273 h 1229"/>
                <a:gd name="T14" fmla="*/ 553 w 2464"/>
                <a:gd name="T15" fmla="*/ 136 h 1229"/>
                <a:gd name="T16" fmla="*/ 689 w 2464"/>
                <a:gd name="T17" fmla="*/ 0 h 1229"/>
                <a:gd name="T18" fmla="*/ 826 w 2464"/>
                <a:gd name="T19" fmla="*/ 136 h 1229"/>
                <a:gd name="T20" fmla="*/ 689 w 2464"/>
                <a:gd name="T21" fmla="*/ 273 h 1229"/>
                <a:gd name="T22" fmla="*/ 1235 w 2464"/>
                <a:gd name="T23" fmla="*/ 751 h 1229"/>
                <a:gd name="T24" fmla="*/ 1117 w 2464"/>
                <a:gd name="T25" fmla="*/ 682 h 1229"/>
                <a:gd name="T26" fmla="*/ 1117 w 2464"/>
                <a:gd name="T27" fmla="*/ 546 h 1229"/>
                <a:gd name="T28" fmla="*/ 1235 w 2464"/>
                <a:gd name="T29" fmla="*/ 478 h 1229"/>
                <a:gd name="T30" fmla="*/ 1372 w 2464"/>
                <a:gd name="T31" fmla="*/ 614 h 1229"/>
                <a:gd name="T32" fmla="*/ 1235 w 2464"/>
                <a:gd name="T33" fmla="*/ 751 h 1229"/>
                <a:gd name="T34" fmla="*/ 1782 w 2464"/>
                <a:gd name="T35" fmla="*/ 1229 h 1229"/>
                <a:gd name="T36" fmla="*/ 1663 w 2464"/>
                <a:gd name="T37" fmla="*/ 1160 h 1229"/>
                <a:gd name="T38" fmla="*/ 1663 w 2464"/>
                <a:gd name="T39" fmla="*/ 1024 h 1229"/>
                <a:gd name="T40" fmla="*/ 1782 w 2464"/>
                <a:gd name="T41" fmla="*/ 955 h 1229"/>
                <a:gd name="T42" fmla="*/ 1918 w 2464"/>
                <a:gd name="T43" fmla="*/ 1092 h 1229"/>
                <a:gd name="T44" fmla="*/ 1782 w 2464"/>
                <a:gd name="T45" fmla="*/ 1229 h 1229"/>
                <a:gd name="T46" fmla="*/ 2328 w 2464"/>
                <a:gd name="T47" fmla="*/ 1024 h 1229"/>
                <a:gd name="T48" fmla="*/ 2209 w 2464"/>
                <a:gd name="T49" fmla="*/ 955 h 1229"/>
                <a:gd name="T50" fmla="*/ 2209 w 2464"/>
                <a:gd name="T51" fmla="*/ 819 h 1229"/>
                <a:gd name="T52" fmla="*/ 2328 w 2464"/>
                <a:gd name="T53" fmla="*/ 751 h 1229"/>
                <a:gd name="T54" fmla="*/ 2464 w 2464"/>
                <a:gd name="T55" fmla="*/ 887 h 1229"/>
                <a:gd name="T56" fmla="*/ 2328 w 2464"/>
                <a:gd name="T57" fmla="*/ 1024 h 1229"/>
                <a:gd name="T58" fmla="*/ 2328 w 2464"/>
                <a:gd name="T59" fmla="*/ 1024 h 1229"/>
                <a:gd name="T60" fmla="*/ 2328 w 2464"/>
                <a:gd name="T61" fmla="*/ 1024 h 1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64" h="1229">
                  <a:moveTo>
                    <a:pt x="143" y="1229"/>
                  </a:moveTo>
                  <a:cubicBezTo>
                    <a:pt x="94" y="1229"/>
                    <a:pt x="49" y="1202"/>
                    <a:pt x="25" y="1160"/>
                  </a:cubicBezTo>
                  <a:cubicBezTo>
                    <a:pt x="0" y="1118"/>
                    <a:pt x="0" y="1066"/>
                    <a:pt x="25" y="1024"/>
                  </a:cubicBezTo>
                  <a:cubicBezTo>
                    <a:pt x="49" y="981"/>
                    <a:pt x="94" y="955"/>
                    <a:pt x="143" y="955"/>
                  </a:cubicBezTo>
                  <a:cubicBezTo>
                    <a:pt x="219" y="955"/>
                    <a:pt x="280" y="1017"/>
                    <a:pt x="280" y="1092"/>
                  </a:cubicBezTo>
                  <a:cubicBezTo>
                    <a:pt x="280" y="1167"/>
                    <a:pt x="219" y="1228"/>
                    <a:pt x="143" y="1229"/>
                  </a:cubicBezTo>
                  <a:close/>
                  <a:moveTo>
                    <a:pt x="689" y="273"/>
                  </a:moveTo>
                  <a:cubicBezTo>
                    <a:pt x="614" y="273"/>
                    <a:pt x="553" y="212"/>
                    <a:pt x="553" y="136"/>
                  </a:cubicBezTo>
                  <a:cubicBezTo>
                    <a:pt x="553" y="61"/>
                    <a:pt x="614" y="0"/>
                    <a:pt x="689" y="0"/>
                  </a:cubicBezTo>
                  <a:cubicBezTo>
                    <a:pt x="765" y="0"/>
                    <a:pt x="826" y="61"/>
                    <a:pt x="826" y="136"/>
                  </a:cubicBezTo>
                  <a:cubicBezTo>
                    <a:pt x="826" y="212"/>
                    <a:pt x="765" y="273"/>
                    <a:pt x="689" y="273"/>
                  </a:cubicBezTo>
                  <a:close/>
                  <a:moveTo>
                    <a:pt x="1235" y="751"/>
                  </a:moveTo>
                  <a:cubicBezTo>
                    <a:pt x="1187" y="751"/>
                    <a:pt x="1142" y="725"/>
                    <a:pt x="1117" y="682"/>
                  </a:cubicBezTo>
                  <a:cubicBezTo>
                    <a:pt x="1093" y="640"/>
                    <a:pt x="1093" y="588"/>
                    <a:pt x="1117" y="546"/>
                  </a:cubicBezTo>
                  <a:cubicBezTo>
                    <a:pt x="1142" y="504"/>
                    <a:pt x="1187" y="478"/>
                    <a:pt x="1235" y="478"/>
                  </a:cubicBezTo>
                  <a:cubicBezTo>
                    <a:pt x="1311" y="478"/>
                    <a:pt x="1372" y="539"/>
                    <a:pt x="1372" y="614"/>
                  </a:cubicBezTo>
                  <a:cubicBezTo>
                    <a:pt x="1372" y="690"/>
                    <a:pt x="1311" y="751"/>
                    <a:pt x="1235" y="751"/>
                  </a:cubicBezTo>
                  <a:close/>
                  <a:moveTo>
                    <a:pt x="1782" y="1229"/>
                  </a:moveTo>
                  <a:cubicBezTo>
                    <a:pt x="1733" y="1229"/>
                    <a:pt x="1688" y="1202"/>
                    <a:pt x="1663" y="1160"/>
                  </a:cubicBezTo>
                  <a:cubicBezTo>
                    <a:pt x="1639" y="1118"/>
                    <a:pt x="1639" y="1066"/>
                    <a:pt x="1663" y="1024"/>
                  </a:cubicBezTo>
                  <a:cubicBezTo>
                    <a:pt x="1688" y="981"/>
                    <a:pt x="1733" y="955"/>
                    <a:pt x="1782" y="955"/>
                  </a:cubicBezTo>
                  <a:cubicBezTo>
                    <a:pt x="1857" y="955"/>
                    <a:pt x="1918" y="1017"/>
                    <a:pt x="1918" y="1092"/>
                  </a:cubicBezTo>
                  <a:cubicBezTo>
                    <a:pt x="1918" y="1167"/>
                    <a:pt x="1857" y="1228"/>
                    <a:pt x="1782" y="1229"/>
                  </a:cubicBezTo>
                  <a:close/>
                  <a:moveTo>
                    <a:pt x="2328" y="1024"/>
                  </a:moveTo>
                  <a:cubicBezTo>
                    <a:pt x="2279" y="1024"/>
                    <a:pt x="2234" y="998"/>
                    <a:pt x="2209" y="955"/>
                  </a:cubicBezTo>
                  <a:cubicBezTo>
                    <a:pt x="2185" y="913"/>
                    <a:pt x="2185" y="861"/>
                    <a:pt x="2209" y="819"/>
                  </a:cubicBezTo>
                  <a:cubicBezTo>
                    <a:pt x="2234" y="777"/>
                    <a:pt x="2279" y="751"/>
                    <a:pt x="2328" y="751"/>
                  </a:cubicBezTo>
                  <a:cubicBezTo>
                    <a:pt x="2403" y="751"/>
                    <a:pt x="2464" y="812"/>
                    <a:pt x="2464" y="887"/>
                  </a:cubicBezTo>
                  <a:cubicBezTo>
                    <a:pt x="2464" y="963"/>
                    <a:pt x="2403" y="1024"/>
                    <a:pt x="2328" y="1024"/>
                  </a:cubicBezTo>
                  <a:close/>
                  <a:moveTo>
                    <a:pt x="2328" y="1024"/>
                  </a:moveTo>
                  <a:cubicBezTo>
                    <a:pt x="2328" y="1024"/>
                    <a:pt x="2328" y="1024"/>
                    <a:pt x="2328" y="1024"/>
                  </a:cubicBezTo>
                </a:path>
              </a:pathLst>
            </a:custGeom>
            <a:solidFill>
              <a:srgbClr val="8BB3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58" name="PA-组合 57"/>
          <p:cNvGrpSpPr/>
          <p:nvPr>
            <p:custDataLst>
              <p:tags r:id="rId5"/>
            </p:custDataLst>
          </p:nvPr>
        </p:nvGrpSpPr>
        <p:grpSpPr>
          <a:xfrm>
            <a:off x="1301115" y="2345055"/>
            <a:ext cx="693420" cy="694055"/>
            <a:chOff x="1135" y="-3066"/>
            <a:chExt cx="16929" cy="16933"/>
          </a:xfrm>
        </p:grpSpPr>
        <p:sp>
          <p:nvSpPr>
            <p:cNvPr id="56" name="PA-任意多边形 20"/>
            <p:cNvSpPr>
              <a:spLocks noEditPoints="1"/>
            </p:cNvSpPr>
            <p:nvPr>
              <p:custDataLst>
                <p:tags r:id="rId24"/>
              </p:custDataLst>
            </p:nvPr>
          </p:nvSpPr>
          <p:spPr bwMode="auto">
            <a:xfrm>
              <a:off x="1942" y="-2261"/>
              <a:ext cx="16123" cy="16128"/>
            </a:xfrm>
            <a:custGeom>
              <a:avLst/>
              <a:gdLst>
                <a:gd name="T0" fmla="*/ 1365 w 2730"/>
                <a:gd name="T1" fmla="*/ 1 h 2731"/>
                <a:gd name="T2" fmla="*/ 2730 w 2730"/>
                <a:gd name="T3" fmla="*/ 1366 h 2731"/>
                <a:gd name="T4" fmla="*/ 1365 w 2730"/>
                <a:gd name="T5" fmla="*/ 2731 h 2731"/>
                <a:gd name="T6" fmla="*/ 0 w 2730"/>
                <a:gd name="T7" fmla="*/ 1366 h 2731"/>
                <a:gd name="T8" fmla="*/ 110 w 2730"/>
                <a:gd name="T9" fmla="*/ 828 h 2731"/>
                <a:gd name="T10" fmla="*/ 361 w 2730"/>
                <a:gd name="T11" fmla="*/ 936 h 2731"/>
                <a:gd name="T12" fmla="*/ 273 w 2730"/>
                <a:gd name="T13" fmla="*/ 1366 h 2731"/>
                <a:gd name="T14" fmla="*/ 1365 w 2730"/>
                <a:gd name="T15" fmla="*/ 2458 h 2731"/>
                <a:gd name="T16" fmla="*/ 2457 w 2730"/>
                <a:gd name="T17" fmla="*/ 1366 h 2731"/>
                <a:gd name="T18" fmla="*/ 1365 w 2730"/>
                <a:gd name="T19" fmla="*/ 274 h 2731"/>
                <a:gd name="T20" fmla="*/ 938 w 2730"/>
                <a:gd name="T21" fmla="*/ 360 h 2731"/>
                <a:gd name="T22" fmla="*/ 832 w 2730"/>
                <a:gd name="T23" fmla="*/ 109 h 2731"/>
                <a:gd name="T24" fmla="*/ 1365 w 2730"/>
                <a:gd name="T25" fmla="*/ 1 h 2731"/>
                <a:gd name="T26" fmla="*/ 593 w 2730"/>
                <a:gd name="T27" fmla="*/ 1089 h 2731"/>
                <a:gd name="T28" fmla="*/ 874 w 2730"/>
                <a:gd name="T29" fmla="*/ 1189 h 2731"/>
                <a:gd name="T30" fmla="*/ 939 w 2730"/>
                <a:gd name="T31" fmla="*/ 1666 h 2731"/>
                <a:gd name="T32" fmla="*/ 1365 w 2730"/>
                <a:gd name="T33" fmla="*/ 1887 h 2731"/>
                <a:gd name="T34" fmla="*/ 1886 w 2730"/>
                <a:gd name="T35" fmla="*/ 1366 h 2731"/>
                <a:gd name="T36" fmla="*/ 1666 w 2730"/>
                <a:gd name="T37" fmla="*/ 941 h 2731"/>
                <a:gd name="T38" fmla="*/ 1192 w 2730"/>
                <a:gd name="T39" fmla="*/ 874 h 2731"/>
                <a:gd name="T40" fmla="*/ 1093 w 2730"/>
                <a:gd name="T41" fmla="*/ 593 h 2731"/>
                <a:gd name="T42" fmla="*/ 1838 w 2730"/>
                <a:gd name="T43" fmla="*/ 698 h 2731"/>
                <a:gd name="T44" fmla="*/ 2184 w 2730"/>
                <a:gd name="T45" fmla="*/ 1366 h 2731"/>
                <a:gd name="T46" fmla="*/ 1365 w 2730"/>
                <a:gd name="T47" fmla="*/ 2185 h 2731"/>
                <a:gd name="T48" fmla="*/ 695 w 2730"/>
                <a:gd name="T49" fmla="*/ 1837 h 2731"/>
                <a:gd name="T50" fmla="*/ 594 w 2730"/>
                <a:gd name="T51" fmla="*/ 1089 h 2731"/>
                <a:gd name="T52" fmla="*/ 593 w 2730"/>
                <a:gd name="T53" fmla="*/ 1089 h 2731"/>
                <a:gd name="T54" fmla="*/ 593 w 2730"/>
                <a:gd name="T55" fmla="*/ 1089 h 2731"/>
                <a:gd name="T56" fmla="*/ 593 w 2730"/>
                <a:gd name="T57" fmla="*/ 1089 h 2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30" h="2731">
                  <a:moveTo>
                    <a:pt x="1365" y="1"/>
                  </a:moveTo>
                  <a:cubicBezTo>
                    <a:pt x="2118" y="1"/>
                    <a:pt x="2730" y="613"/>
                    <a:pt x="2730" y="1366"/>
                  </a:cubicBezTo>
                  <a:cubicBezTo>
                    <a:pt x="2730" y="2119"/>
                    <a:pt x="2118" y="2731"/>
                    <a:pt x="1365" y="2731"/>
                  </a:cubicBezTo>
                  <a:cubicBezTo>
                    <a:pt x="612" y="2731"/>
                    <a:pt x="0" y="2119"/>
                    <a:pt x="0" y="1366"/>
                  </a:cubicBezTo>
                  <a:cubicBezTo>
                    <a:pt x="0" y="1179"/>
                    <a:pt x="37" y="998"/>
                    <a:pt x="110" y="828"/>
                  </a:cubicBezTo>
                  <a:cubicBezTo>
                    <a:pt x="361" y="936"/>
                    <a:pt x="361" y="936"/>
                    <a:pt x="361" y="936"/>
                  </a:cubicBezTo>
                  <a:cubicBezTo>
                    <a:pt x="302" y="1071"/>
                    <a:pt x="272" y="1218"/>
                    <a:pt x="273" y="1366"/>
                  </a:cubicBezTo>
                  <a:cubicBezTo>
                    <a:pt x="273" y="1968"/>
                    <a:pt x="763" y="2458"/>
                    <a:pt x="1365" y="2458"/>
                  </a:cubicBezTo>
                  <a:cubicBezTo>
                    <a:pt x="1967" y="2458"/>
                    <a:pt x="2457" y="1968"/>
                    <a:pt x="2457" y="1366"/>
                  </a:cubicBezTo>
                  <a:cubicBezTo>
                    <a:pt x="2457" y="764"/>
                    <a:pt x="1967" y="274"/>
                    <a:pt x="1365" y="274"/>
                  </a:cubicBezTo>
                  <a:cubicBezTo>
                    <a:pt x="1218" y="273"/>
                    <a:pt x="1073" y="303"/>
                    <a:pt x="938" y="360"/>
                  </a:cubicBezTo>
                  <a:cubicBezTo>
                    <a:pt x="832" y="109"/>
                    <a:pt x="832" y="109"/>
                    <a:pt x="832" y="109"/>
                  </a:cubicBezTo>
                  <a:cubicBezTo>
                    <a:pt x="1000" y="37"/>
                    <a:pt x="1181" y="0"/>
                    <a:pt x="1365" y="1"/>
                  </a:cubicBezTo>
                  <a:close/>
                  <a:moveTo>
                    <a:pt x="593" y="1089"/>
                  </a:moveTo>
                  <a:cubicBezTo>
                    <a:pt x="874" y="1189"/>
                    <a:pt x="874" y="1189"/>
                    <a:pt x="874" y="1189"/>
                  </a:cubicBezTo>
                  <a:cubicBezTo>
                    <a:pt x="817" y="1349"/>
                    <a:pt x="841" y="1527"/>
                    <a:pt x="939" y="1666"/>
                  </a:cubicBezTo>
                  <a:cubicBezTo>
                    <a:pt x="1036" y="1804"/>
                    <a:pt x="1195" y="1887"/>
                    <a:pt x="1365" y="1887"/>
                  </a:cubicBezTo>
                  <a:cubicBezTo>
                    <a:pt x="1653" y="1887"/>
                    <a:pt x="1886" y="1654"/>
                    <a:pt x="1886" y="1366"/>
                  </a:cubicBezTo>
                  <a:cubicBezTo>
                    <a:pt x="1886" y="1197"/>
                    <a:pt x="1804" y="1038"/>
                    <a:pt x="1666" y="941"/>
                  </a:cubicBezTo>
                  <a:cubicBezTo>
                    <a:pt x="1528" y="843"/>
                    <a:pt x="1351" y="818"/>
                    <a:pt x="1192" y="874"/>
                  </a:cubicBezTo>
                  <a:cubicBezTo>
                    <a:pt x="1093" y="593"/>
                    <a:pt x="1093" y="593"/>
                    <a:pt x="1093" y="593"/>
                  </a:cubicBezTo>
                  <a:cubicBezTo>
                    <a:pt x="1344" y="505"/>
                    <a:pt x="1621" y="544"/>
                    <a:pt x="1838" y="698"/>
                  </a:cubicBezTo>
                  <a:cubicBezTo>
                    <a:pt x="2055" y="851"/>
                    <a:pt x="2184" y="1100"/>
                    <a:pt x="2184" y="1366"/>
                  </a:cubicBezTo>
                  <a:cubicBezTo>
                    <a:pt x="2184" y="1818"/>
                    <a:pt x="1816" y="2185"/>
                    <a:pt x="1365" y="2185"/>
                  </a:cubicBezTo>
                  <a:cubicBezTo>
                    <a:pt x="1098" y="2185"/>
                    <a:pt x="848" y="2055"/>
                    <a:pt x="695" y="1837"/>
                  </a:cubicBezTo>
                  <a:cubicBezTo>
                    <a:pt x="542" y="1619"/>
                    <a:pt x="504" y="1340"/>
                    <a:pt x="594" y="1089"/>
                  </a:cubicBezTo>
                  <a:lnTo>
                    <a:pt x="593" y="1089"/>
                  </a:lnTo>
                  <a:close/>
                  <a:moveTo>
                    <a:pt x="593" y="1089"/>
                  </a:moveTo>
                  <a:cubicBezTo>
                    <a:pt x="593" y="1089"/>
                    <a:pt x="593" y="1089"/>
                    <a:pt x="593" y="1089"/>
                  </a:cubicBezTo>
                </a:path>
              </a:pathLst>
            </a:custGeom>
            <a:solidFill>
              <a:srgbClr val="20B0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7" name="PA-任意多边形 21"/>
            <p:cNvSpPr>
              <a:spLocks noEditPoints="1"/>
            </p:cNvSpPr>
            <p:nvPr>
              <p:custDataLst>
                <p:tags r:id="rId25"/>
              </p:custDataLst>
            </p:nvPr>
          </p:nvSpPr>
          <p:spPr bwMode="auto">
            <a:xfrm>
              <a:off x="1135" y="-3066"/>
              <a:ext cx="9803" cy="9805"/>
            </a:xfrm>
            <a:custGeom>
              <a:avLst/>
              <a:gdLst>
                <a:gd name="T0" fmla="*/ 768 w 1660"/>
                <a:gd name="T1" fmla="*/ 961 h 1660"/>
                <a:gd name="T2" fmla="*/ 1251 w 1660"/>
                <a:gd name="T3" fmla="*/ 1444 h 1660"/>
                <a:gd name="T4" fmla="*/ 1250 w 1660"/>
                <a:gd name="T5" fmla="*/ 1455 h 1660"/>
                <a:gd name="T6" fmla="*/ 1455 w 1660"/>
                <a:gd name="T7" fmla="*/ 1660 h 1660"/>
                <a:gd name="T8" fmla="*/ 1660 w 1660"/>
                <a:gd name="T9" fmla="*/ 1455 h 1660"/>
                <a:gd name="T10" fmla="*/ 1455 w 1660"/>
                <a:gd name="T11" fmla="*/ 1250 h 1660"/>
                <a:gd name="T12" fmla="*/ 1444 w 1660"/>
                <a:gd name="T13" fmla="*/ 1251 h 1660"/>
                <a:gd name="T14" fmla="*/ 961 w 1660"/>
                <a:gd name="T15" fmla="*/ 768 h 1660"/>
                <a:gd name="T16" fmla="*/ 985 w 1660"/>
                <a:gd name="T17" fmla="*/ 599 h 1660"/>
                <a:gd name="T18" fmla="*/ 386 w 1660"/>
                <a:gd name="T19" fmla="*/ 0 h 1660"/>
                <a:gd name="T20" fmla="*/ 338 w 1660"/>
                <a:gd name="T21" fmla="*/ 338 h 1660"/>
                <a:gd name="T22" fmla="*/ 0 w 1660"/>
                <a:gd name="T23" fmla="*/ 386 h 1660"/>
                <a:gd name="T24" fmla="*/ 599 w 1660"/>
                <a:gd name="T25" fmla="*/ 985 h 1660"/>
                <a:gd name="T26" fmla="*/ 768 w 1660"/>
                <a:gd name="T27" fmla="*/ 961 h 1660"/>
                <a:gd name="T28" fmla="*/ 768 w 1660"/>
                <a:gd name="T29" fmla="*/ 961 h 1660"/>
                <a:gd name="T30" fmla="*/ 768 w 1660"/>
                <a:gd name="T31" fmla="*/ 961 h 1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0" h="1660">
                  <a:moveTo>
                    <a:pt x="768" y="961"/>
                  </a:moveTo>
                  <a:cubicBezTo>
                    <a:pt x="1251" y="1444"/>
                    <a:pt x="1251" y="1444"/>
                    <a:pt x="1251" y="1444"/>
                  </a:cubicBezTo>
                  <a:cubicBezTo>
                    <a:pt x="1251" y="1448"/>
                    <a:pt x="1250" y="1451"/>
                    <a:pt x="1250" y="1455"/>
                  </a:cubicBezTo>
                  <a:cubicBezTo>
                    <a:pt x="1250" y="1568"/>
                    <a:pt x="1342" y="1660"/>
                    <a:pt x="1455" y="1660"/>
                  </a:cubicBezTo>
                  <a:cubicBezTo>
                    <a:pt x="1568" y="1660"/>
                    <a:pt x="1660" y="1568"/>
                    <a:pt x="1660" y="1455"/>
                  </a:cubicBezTo>
                  <a:cubicBezTo>
                    <a:pt x="1660" y="1342"/>
                    <a:pt x="1568" y="1250"/>
                    <a:pt x="1455" y="1250"/>
                  </a:cubicBezTo>
                  <a:cubicBezTo>
                    <a:pt x="1451" y="1250"/>
                    <a:pt x="1448" y="1251"/>
                    <a:pt x="1444" y="1251"/>
                  </a:cubicBezTo>
                  <a:cubicBezTo>
                    <a:pt x="961" y="768"/>
                    <a:pt x="961" y="768"/>
                    <a:pt x="961" y="768"/>
                  </a:cubicBezTo>
                  <a:cubicBezTo>
                    <a:pt x="985" y="599"/>
                    <a:pt x="985" y="599"/>
                    <a:pt x="985" y="599"/>
                  </a:cubicBezTo>
                  <a:cubicBezTo>
                    <a:pt x="386" y="0"/>
                    <a:pt x="386" y="0"/>
                    <a:pt x="386" y="0"/>
                  </a:cubicBezTo>
                  <a:cubicBezTo>
                    <a:pt x="338" y="338"/>
                    <a:pt x="338" y="338"/>
                    <a:pt x="338" y="338"/>
                  </a:cubicBezTo>
                  <a:cubicBezTo>
                    <a:pt x="0" y="386"/>
                    <a:pt x="0" y="386"/>
                    <a:pt x="0" y="386"/>
                  </a:cubicBezTo>
                  <a:cubicBezTo>
                    <a:pt x="599" y="985"/>
                    <a:pt x="599" y="985"/>
                    <a:pt x="599" y="985"/>
                  </a:cubicBezTo>
                  <a:lnTo>
                    <a:pt x="768" y="961"/>
                  </a:lnTo>
                  <a:close/>
                  <a:moveTo>
                    <a:pt x="768" y="961"/>
                  </a:moveTo>
                  <a:cubicBezTo>
                    <a:pt x="768" y="961"/>
                    <a:pt x="768" y="961"/>
                    <a:pt x="768" y="961"/>
                  </a:cubicBezTo>
                </a:path>
              </a:pathLst>
            </a:custGeom>
            <a:solidFill>
              <a:srgbClr val="8BB3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5" name="PA-组合 4"/>
          <p:cNvGrpSpPr/>
          <p:nvPr>
            <p:custDataLst>
              <p:tags r:id="rId6"/>
            </p:custDataLst>
          </p:nvPr>
        </p:nvGrpSpPr>
        <p:grpSpPr>
          <a:xfrm>
            <a:off x="2748598" y="3386455"/>
            <a:ext cx="3602355" cy="1035050"/>
            <a:chOff x="2928" y="3300"/>
            <a:chExt cx="5673" cy="1630"/>
          </a:xfrm>
        </p:grpSpPr>
        <p:sp>
          <p:nvSpPr>
            <p:cNvPr id="6" name="PA-Titletextslide "/>
            <p:cNvSpPr txBox="1"/>
            <p:nvPr>
              <p:custDataLst>
                <p:tags r:id="rId22"/>
              </p:custDataLst>
            </p:nvPr>
          </p:nvSpPr>
          <p:spPr>
            <a:xfrm>
              <a:off x="2928" y="3300"/>
              <a:ext cx="5673" cy="661"/>
            </a:xfrm>
            <a:prstGeom prst="rect">
              <a:avLst/>
            </a:prstGeom>
            <a:ln w="12700">
              <a:miter lim="400000"/>
            </a:ln>
          </p:spPr>
          <p:txBody>
            <a:bodyPr wrap="square" lIns="25400" tIns="25400" rIns="25400" bIns="25400" anchor="ctr">
              <a:spAutoFit/>
            </a:bodyPr>
            <a:lstStyle>
              <a:lvl1pPr algn="l">
                <a:defRPr sz="8000" b="0">
                  <a:solidFill>
                    <a:srgbClr val="FFFFFF"/>
                  </a:solidFill>
                  <a:latin typeface="Maven Pro Medium"/>
                  <a:ea typeface="Maven Pro Medium"/>
                  <a:cs typeface="Maven Pro Medium"/>
                  <a:sym typeface="Maven Pro Medium"/>
                </a:defRPr>
              </a:lvl1pPr>
            </a:lstStyle>
            <a:p>
              <a:pPr algn="ctr"/>
              <a:r>
                <a:rPr sz="2400">
                  <a:latin typeface="微软雅黑" panose="020B0503020204020204" charset="-122"/>
                  <a:ea typeface="微软雅黑" panose="020B0503020204020204" charset="-122"/>
                  <a:cs typeface="微软雅黑" panose="020B0503020204020204" charset="-122"/>
                </a:rPr>
                <a:t>战队</a:t>
              </a:r>
              <a:r>
                <a:rPr lang="zh-CN" sz="2400">
                  <a:latin typeface="微软雅黑" panose="020B0503020204020204" charset="-122"/>
                  <a:ea typeface="微软雅黑" panose="020B0503020204020204" charset="-122"/>
                  <a:cs typeface="微软雅黑" panose="020B0503020204020204" charset="-122"/>
                </a:rPr>
                <a:t>模块</a:t>
              </a:r>
            </a:p>
          </p:txBody>
        </p:sp>
        <p:sp>
          <p:nvSpPr>
            <p:cNvPr id="7"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23"/>
              </p:custDataLst>
            </p:nvPr>
          </p:nvSpPr>
          <p:spPr>
            <a:xfrm>
              <a:off x="3960" y="4154"/>
              <a:ext cx="3609" cy="776"/>
            </a:xfrm>
            <a:prstGeom prst="rect">
              <a:avLst/>
            </a:prstGeom>
            <a:ln w="12700">
              <a:miter lim="400000"/>
            </a:ln>
          </p:spPr>
          <p:txBody>
            <a:bodyPr wrap="square" lIns="25400" tIns="25400" rIns="25400" bIns="25400">
              <a:spAutoFit/>
            </a:bodyPr>
            <a:lstStyle/>
            <a:p>
              <a:pPr algn="ctr">
                <a:lnSpc>
                  <a:spcPct val="120000"/>
                </a:lnSpc>
                <a:spcBef>
                  <a:spcPts val="2000"/>
                </a:spcBef>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lang="zh-CN" altLang="en-US" sz="1200">
                  <a:latin typeface="微软雅黑" panose="020B0503020204020204" charset="-122"/>
                  <a:ea typeface="微软雅黑" panose="020B0503020204020204" charset="-122"/>
                  <a:cs typeface="微软雅黑" panose="020B0503020204020204" charset="-122"/>
                </a:rPr>
                <a:t>创建、解散、加入、退出队伍、修改队伍信息、转让队长权限</a:t>
              </a:r>
              <a:r>
                <a:rPr lang="en-US" altLang="zh-CN" sz="1200">
                  <a:latin typeface="微软雅黑" panose="020B0503020204020204" charset="-122"/>
                  <a:ea typeface="微软雅黑" panose="020B0503020204020204" charset="-122"/>
                  <a:cs typeface="微软雅黑" panose="020B0503020204020204" charset="-122"/>
                </a:rPr>
                <a:t>...</a:t>
              </a:r>
              <a:endParaRPr sz="1200">
                <a:latin typeface="微软雅黑" panose="020B0503020204020204" charset="-122"/>
                <a:ea typeface="微软雅黑" panose="020B0503020204020204" charset="-122"/>
                <a:cs typeface="微软雅黑" panose="020B0503020204020204" charset="-122"/>
              </a:endParaRPr>
            </a:p>
          </p:txBody>
        </p:sp>
      </p:grpSp>
      <p:grpSp>
        <p:nvGrpSpPr>
          <p:cNvPr id="8" name="PA-组合 7"/>
          <p:cNvGrpSpPr/>
          <p:nvPr>
            <p:custDataLst>
              <p:tags r:id="rId7"/>
            </p:custDataLst>
          </p:nvPr>
        </p:nvGrpSpPr>
        <p:grpSpPr>
          <a:xfrm>
            <a:off x="5862638" y="3392805"/>
            <a:ext cx="3602355" cy="1477645"/>
            <a:chOff x="2928" y="3300"/>
            <a:chExt cx="5673" cy="2327"/>
          </a:xfrm>
        </p:grpSpPr>
        <p:sp>
          <p:nvSpPr>
            <p:cNvPr id="16" name="PA-Titletextslide "/>
            <p:cNvSpPr txBox="1"/>
            <p:nvPr>
              <p:custDataLst>
                <p:tags r:id="rId20"/>
              </p:custDataLst>
            </p:nvPr>
          </p:nvSpPr>
          <p:spPr>
            <a:xfrm>
              <a:off x="2928" y="3300"/>
              <a:ext cx="5673" cy="661"/>
            </a:xfrm>
            <a:prstGeom prst="rect">
              <a:avLst/>
            </a:prstGeom>
            <a:ln w="12700">
              <a:miter lim="400000"/>
            </a:ln>
          </p:spPr>
          <p:txBody>
            <a:bodyPr wrap="square" lIns="25400" tIns="25400" rIns="25400" bIns="25400" anchor="ctr">
              <a:spAutoFit/>
            </a:bodyPr>
            <a:lstStyle>
              <a:lvl1pPr algn="l">
                <a:defRPr sz="8000" b="0">
                  <a:solidFill>
                    <a:srgbClr val="FFFFFF"/>
                  </a:solidFill>
                  <a:latin typeface="Maven Pro Medium"/>
                  <a:ea typeface="Maven Pro Medium"/>
                  <a:cs typeface="Maven Pro Medium"/>
                  <a:sym typeface="Maven Pro Medium"/>
                </a:defRPr>
              </a:lvl1pPr>
            </a:lstStyle>
            <a:p>
              <a:pPr algn="ctr"/>
              <a:r>
                <a:rPr lang="zh-CN" altLang="en-US" sz="2400">
                  <a:latin typeface="微软雅黑" panose="020B0503020204020204" charset="-122"/>
                  <a:ea typeface="微软雅黑" panose="020B0503020204020204" charset="-122"/>
                  <a:cs typeface="微软雅黑" panose="020B0503020204020204" charset="-122"/>
                </a:rPr>
                <a:t>题目模块</a:t>
              </a:r>
              <a:endParaRPr sz="2400">
                <a:latin typeface="微软雅黑" panose="020B0503020204020204" charset="-122"/>
                <a:ea typeface="微软雅黑" panose="020B0503020204020204" charset="-122"/>
                <a:cs typeface="微软雅黑" panose="020B0503020204020204" charset="-122"/>
              </a:endParaRPr>
            </a:p>
          </p:txBody>
        </p:sp>
        <p:sp>
          <p:nvSpPr>
            <p:cNvPr id="17"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21"/>
              </p:custDataLst>
            </p:nvPr>
          </p:nvSpPr>
          <p:spPr>
            <a:xfrm>
              <a:off x="3735" y="4154"/>
              <a:ext cx="4265" cy="1473"/>
            </a:xfrm>
            <a:prstGeom prst="rect">
              <a:avLst/>
            </a:prstGeom>
            <a:ln w="12700">
              <a:miter lim="400000"/>
            </a:ln>
          </p:spPr>
          <p:txBody>
            <a:bodyPr wrap="square" lIns="25400" tIns="25400" rIns="25400" bIns="25400">
              <a:noAutofit/>
            </a:bodyPr>
            <a:lstStyle/>
            <a:p>
              <a:pPr algn="ctr">
                <a:lnSpc>
                  <a:spcPct val="120000"/>
                </a:lnSpc>
                <a:spcBef>
                  <a:spcPts val="2000"/>
                </a:spcBef>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lang="zh-CN" altLang="en-US" sz="1200">
                  <a:latin typeface="微软雅黑" panose="020B0503020204020204" charset="-122"/>
                  <a:ea typeface="微软雅黑" panose="020B0503020204020204" charset="-122"/>
                  <a:cs typeface="微软雅黑" panose="020B0503020204020204" charset="-122"/>
                </a:rPr>
                <a:t>题目列别、查询题目、题目详情、下载附件</a:t>
              </a:r>
              <a:r>
                <a:rPr lang="en-US" altLang="zh-CN" sz="1200">
                  <a:latin typeface="微软雅黑" panose="020B0503020204020204" charset="-122"/>
                  <a:ea typeface="微软雅黑" panose="020B0503020204020204" charset="-122"/>
                  <a:cs typeface="微软雅黑" panose="020B0503020204020204" charset="-122"/>
                </a:rPr>
                <a:t>...</a:t>
              </a:r>
              <a:endParaRPr sz="1200">
                <a:latin typeface="微软雅黑" panose="020B0503020204020204" charset="-122"/>
                <a:ea typeface="微软雅黑" panose="020B0503020204020204" charset="-122"/>
                <a:cs typeface="微软雅黑" panose="020B0503020204020204" charset="-122"/>
              </a:endParaRPr>
            </a:p>
          </p:txBody>
        </p:sp>
      </p:grpSp>
      <p:sp>
        <p:nvSpPr>
          <p:cNvPr id="41" name="PA-矩形 40"/>
          <p:cNvSpPr/>
          <p:nvPr>
            <p:custDataLst>
              <p:tags r:id="rId8"/>
            </p:custDataLst>
          </p:nvPr>
        </p:nvSpPr>
        <p:spPr>
          <a:xfrm>
            <a:off x="1509046" y="4575466"/>
            <a:ext cx="252000" cy="36000"/>
          </a:xfrm>
          <a:prstGeom prst="rect">
            <a:avLst/>
          </a:prstGeom>
          <a:solidFill>
            <a:srgbClr val="D01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PA-矩形 17"/>
          <p:cNvSpPr/>
          <p:nvPr>
            <p:custDataLst>
              <p:tags r:id="rId9"/>
            </p:custDataLst>
          </p:nvPr>
        </p:nvSpPr>
        <p:spPr>
          <a:xfrm>
            <a:off x="4425506" y="4569116"/>
            <a:ext cx="251460" cy="36000"/>
          </a:xfrm>
          <a:prstGeom prst="rect">
            <a:avLst/>
          </a:prstGeom>
          <a:solidFill>
            <a:srgbClr val="D01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PA-矩形 18"/>
          <p:cNvSpPr/>
          <p:nvPr>
            <p:custDataLst>
              <p:tags r:id="rId10"/>
            </p:custDataLst>
          </p:nvPr>
        </p:nvSpPr>
        <p:spPr>
          <a:xfrm>
            <a:off x="7539546" y="4575466"/>
            <a:ext cx="251460" cy="36000"/>
          </a:xfrm>
          <a:prstGeom prst="rect">
            <a:avLst/>
          </a:prstGeom>
          <a:solidFill>
            <a:srgbClr val="D01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PA-Titletextslide "/>
          <p:cNvSpPr txBox="1"/>
          <p:nvPr>
            <p:custDataLst>
              <p:tags r:id="rId11"/>
            </p:custDataLst>
          </p:nvPr>
        </p:nvSpPr>
        <p:spPr>
          <a:xfrm>
            <a:off x="4055780" y="227648"/>
            <a:ext cx="3968591" cy="963295"/>
          </a:xfrm>
          <a:prstGeom prst="rect">
            <a:avLst/>
          </a:prstGeom>
          <a:noFill/>
          <a:ln w="12700" cap="flat">
            <a:noFill/>
            <a:miter lim="400000"/>
          </a:ln>
          <a:effectLst/>
        </p:spPr>
        <p:txBody>
          <a:bodyPr wrap="square" lIns="50800" tIns="50800" rIns="50800" bIns="50800" numCol="1" anchor="ctr">
            <a:noAutofit/>
          </a:bodyPr>
          <a:lstStyle>
            <a:lvl1pPr algn="l">
              <a:defRPr sz="8000" b="0">
                <a:solidFill>
                  <a:srgbClr val="FFFFFF"/>
                </a:solidFill>
                <a:latin typeface="Maven Pro Medium"/>
                <a:ea typeface="Maven Pro Medium"/>
                <a:cs typeface="Maven Pro Medium"/>
                <a:sym typeface="Maven Pro Medium"/>
              </a:defRPr>
            </a:lvl1pPr>
          </a:lstStyle>
          <a:p>
            <a:pPr algn="ctr"/>
            <a:r>
              <a:rPr lang="zh-CN" sz="2800">
                <a:solidFill>
                  <a:schemeClr val="bg1"/>
                </a:solidFill>
                <a:latin typeface="微软雅黑" panose="020B0503020204020204" charset="-122"/>
                <a:ea typeface="微软雅黑" panose="020B0503020204020204" charset="-122"/>
                <a:cs typeface="微软雅黑" panose="020B0503020204020204" charset="-122"/>
              </a:rPr>
              <a:t>模块功能实现</a:t>
            </a:r>
          </a:p>
        </p:txBody>
      </p:sp>
      <p:sp>
        <p:nvSpPr>
          <p:cNvPr id="4"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12"/>
            </p:custDataLst>
          </p:nvPr>
        </p:nvSpPr>
        <p:spPr>
          <a:xfrm>
            <a:off x="4055745" y="915670"/>
            <a:ext cx="4080510" cy="429895"/>
          </a:xfrm>
          <a:prstGeom prst="rect">
            <a:avLst/>
          </a:prstGeom>
          <a:ln w="12700">
            <a:miter lim="400000"/>
          </a:ln>
        </p:spPr>
        <p:txBody>
          <a:bodyPr wrap="square" lIns="25400" tIns="25400" rIns="25400" bIns="25400">
            <a:spAutoFit/>
          </a:bodyPr>
          <a:lstStyle/>
          <a:p>
            <a:pPr algn="ctr">
              <a:lnSpc>
                <a:spcPct val="190000"/>
              </a:lnSpc>
              <a:spcAft>
                <a:spcPts val="450"/>
              </a:spcAft>
            </a:pPr>
            <a:r>
              <a:rPr lang="en-US" altLang="zh-CN" sz="1300" dirty="0">
                <a:ln w="0"/>
                <a:solidFill>
                  <a:schemeClr val="bg1">
                    <a:alpha val="70000"/>
                  </a:schemeClr>
                </a:solidFill>
                <a:effectLst/>
                <a:latin typeface="微软雅黑" panose="020B0503020204020204" charset="-122"/>
                <a:ea typeface="微软雅黑" panose="020B0503020204020204" charset="-122"/>
                <a:sym typeface="+mn-ea"/>
              </a:rPr>
              <a:t>Module Function Implementation</a:t>
            </a:r>
          </a:p>
        </p:txBody>
      </p:sp>
      <p:grpSp>
        <p:nvGrpSpPr>
          <p:cNvPr id="23" name="PA-组合 7"/>
          <p:cNvGrpSpPr/>
          <p:nvPr>
            <p:custDataLst>
              <p:tags r:id="rId13"/>
            </p:custDataLst>
          </p:nvPr>
        </p:nvGrpSpPr>
        <p:grpSpPr>
          <a:xfrm>
            <a:off x="8724583" y="3392805"/>
            <a:ext cx="3602355" cy="1651000"/>
            <a:chOff x="2928" y="3300"/>
            <a:chExt cx="5673" cy="2600"/>
          </a:xfrm>
        </p:grpSpPr>
        <p:sp>
          <p:nvSpPr>
            <p:cNvPr id="24" name="PA-Titletextslide "/>
            <p:cNvSpPr txBox="1"/>
            <p:nvPr>
              <p:custDataLst>
                <p:tags r:id="rId18"/>
              </p:custDataLst>
            </p:nvPr>
          </p:nvSpPr>
          <p:spPr>
            <a:xfrm>
              <a:off x="2928" y="3300"/>
              <a:ext cx="5673" cy="661"/>
            </a:xfrm>
            <a:prstGeom prst="rect">
              <a:avLst/>
            </a:prstGeom>
            <a:ln w="12700">
              <a:miter lim="400000"/>
            </a:ln>
          </p:spPr>
          <p:txBody>
            <a:bodyPr wrap="square" lIns="25400" tIns="25400" rIns="25400" bIns="25400" anchor="ctr">
              <a:spAutoFit/>
            </a:bodyPr>
            <a:lstStyle>
              <a:lvl1pPr algn="l">
                <a:defRPr sz="8000" b="0">
                  <a:solidFill>
                    <a:srgbClr val="FFFFFF"/>
                  </a:solidFill>
                  <a:latin typeface="Maven Pro Medium"/>
                  <a:ea typeface="Maven Pro Medium"/>
                  <a:cs typeface="Maven Pro Medium"/>
                  <a:sym typeface="Maven Pro Medium"/>
                </a:defRPr>
              </a:lvl1pPr>
            </a:lstStyle>
            <a:p>
              <a:pPr algn="ctr"/>
              <a:r>
                <a:rPr lang="zh-CN" altLang="en-US" sz="2400">
                  <a:latin typeface="微软雅黑" panose="020B0503020204020204" charset="-122"/>
                  <a:ea typeface="微软雅黑" panose="020B0503020204020204" charset="-122"/>
                  <a:cs typeface="微软雅黑" panose="020B0503020204020204" charset="-122"/>
                </a:rPr>
                <a:t>排名模块</a:t>
              </a:r>
              <a:endParaRPr sz="2400">
                <a:latin typeface="微软雅黑" panose="020B0503020204020204" charset="-122"/>
                <a:ea typeface="微软雅黑" panose="020B0503020204020204" charset="-122"/>
                <a:cs typeface="微软雅黑" panose="020B0503020204020204" charset="-122"/>
              </a:endParaRPr>
            </a:p>
          </p:txBody>
        </p:sp>
        <p:sp>
          <p:nvSpPr>
            <p:cNvPr id="25"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19"/>
              </p:custDataLst>
            </p:nvPr>
          </p:nvSpPr>
          <p:spPr>
            <a:xfrm>
              <a:off x="3634" y="4427"/>
              <a:ext cx="4265" cy="1473"/>
            </a:xfrm>
            <a:prstGeom prst="rect">
              <a:avLst/>
            </a:prstGeom>
            <a:ln w="12700">
              <a:miter lim="400000"/>
            </a:ln>
          </p:spPr>
          <p:txBody>
            <a:bodyPr wrap="square" lIns="25400" tIns="25400" rIns="25400" bIns="25400">
              <a:noAutofit/>
            </a:bodyPr>
            <a:lstStyle/>
            <a:p>
              <a:pPr algn="ctr">
                <a:lnSpc>
                  <a:spcPct val="0"/>
                </a:lnSpc>
                <a:spcBef>
                  <a:spcPts val="2000"/>
                </a:spcBef>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lang="zh-CN" altLang="en-US" sz="1200">
                  <a:latin typeface="微软雅黑" panose="020B0503020204020204" charset="-122"/>
                  <a:ea typeface="微软雅黑" panose="020B0503020204020204" charset="-122"/>
                  <a:cs typeface="微软雅黑" panose="020B0503020204020204" charset="-122"/>
                </a:rPr>
                <a:t>用户排名</a:t>
              </a:r>
            </a:p>
            <a:p>
              <a:pPr algn="ctr">
                <a:lnSpc>
                  <a:spcPct val="0"/>
                </a:lnSpc>
                <a:spcBef>
                  <a:spcPts val="2000"/>
                </a:spcBef>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lang="zh-CN" altLang="en-US" sz="1200">
                  <a:latin typeface="微软雅黑" panose="020B0503020204020204" charset="-122"/>
                  <a:ea typeface="微软雅黑" panose="020B0503020204020204" charset="-122"/>
                  <a:cs typeface="微软雅黑" panose="020B0503020204020204" charset="-122"/>
                </a:rPr>
                <a:t>战队排名</a:t>
              </a:r>
              <a:endParaRPr sz="1200">
                <a:latin typeface="微软雅黑" panose="020B0503020204020204" charset="-122"/>
                <a:ea typeface="微软雅黑" panose="020B0503020204020204" charset="-122"/>
                <a:cs typeface="微软雅黑" panose="020B0503020204020204" charset="-122"/>
              </a:endParaRPr>
            </a:p>
          </p:txBody>
        </p:sp>
      </p:grpSp>
      <p:sp>
        <p:nvSpPr>
          <p:cNvPr id="26" name="PA-矩形 18"/>
          <p:cNvSpPr/>
          <p:nvPr>
            <p:custDataLst>
              <p:tags r:id="rId14"/>
            </p:custDataLst>
          </p:nvPr>
        </p:nvSpPr>
        <p:spPr>
          <a:xfrm>
            <a:off x="10401491" y="4575466"/>
            <a:ext cx="251460" cy="36000"/>
          </a:xfrm>
          <a:prstGeom prst="rect">
            <a:avLst/>
          </a:prstGeom>
          <a:solidFill>
            <a:srgbClr val="D01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1" name="PA-组合 60"/>
          <p:cNvGrpSpPr/>
          <p:nvPr>
            <p:custDataLst>
              <p:tags r:id="rId15"/>
            </p:custDataLst>
          </p:nvPr>
        </p:nvGrpSpPr>
        <p:grpSpPr>
          <a:xfrm>
            <a:off x="7379335" y="2367915"/>
            <a:ext cx="647700" cy="675640"/>
            <a:chOff x="7361" y="3064"/>
            <a:chExt cx="4478" cy="4672"/>
          </a:xfrm>
        </p:grpSpPr>
        <p:sp>
          <p:nvSpPr>
            <p:cNvPr id="59" name="PA-任意多边形 26"/>
            <p:cNvSpPr>
              <a:spLocks noEditPoints="1"/>
            </p:cNvSpPr>
            <p:nvPr>
              <p:custDataLst>
                <p:tags r:id="rId16"/>
              </p:custDataLst>
            </p:nvPr>
          </p:nvSpPr>
          <p:spPr bwMode="auto">
            <a:xfrm>
              <a:off x="7361" y="3064"/>
              <a:ext cx="4460" cy="4673"/>
            </a:xfrm>
            <a:custGeom>
              <a:avLst/>
              <a:gdLst>
                <a:gd name="T0" fmla="*/ 273 w 2867"/>
                <a:gd name="T1" fmla="*/ 2731 h 3004"/>
                <a:gd name="T2" fmla="*/ 956 w 2867"/>
                <a:gd name="T3" fmla="*/ 2731 h 3004"/>
                <a:gd name="T4" fmla="*/ 956 w 2867"/>
                <a:gd name="T5" fmla="*/ 1638 h 3004"/>
                <a:gd name="T6" fmla="*/ 273 w 2867"/>
                <a:gd name="T7" fmla="*/ 1638 h 3004"/>
                <a:gd name="T8" fmla="*/ 273 w 2867"/>
                <a:gd name="T9" fmla="*/ 2731 h 3004"/>
                <a:gd name="T10" fmla="*/ 1092 w 2867"/>
                <a:gd name="T11" fmla="*/ 3004 h 3004"/>
                <a:gd name="T12" fmla="*/ 137 w 2867"/>
                <a:gd name="T13" fmla="*/ 3004 h 3004"/>
                <a:gd name="T14" fmla="*/ 0 w 2867"/>
                <a:gd name="T15" fmla="*/ 2867 h 3004"/>
                <a:gd name="T16" fmla="*/ 0 w 2867"/>
                <a:gd name="T17" fmla="*/ 1502 h 3004"/>
                <a:gd name="T18" fmla="*/ 40 w 2867"/>
                <a:gd name="T19" fmla="*/ 1405 h 3004"/>
                <a:gd name="T20" fmla="*/ 137 w 2867"/>
                <a:gd name="T21" fmla="*/ 1365 h 3004"/>
                <a:gd name="T22" fmla="*/ 1092 w 2867"/>
                <a:gd name="T23" fmla="*/ 1365 h 3004"/>
                <a:gd name="T24" fmla="*/ 1229 w 2867"/>
                <a:gd name="T25" fmla="*/ 1502 h 3004"/>
                <a:gd name="T26" fmla="*/ 1229 w 2867"/>
                <a:gd name="T27" fmla="*/ 2867 h 3004"/>
                <a:gd name="T28" fmla="*/ 1092 w 2867"/>
                <a:gd name="T29" fmla="*/ 3004 h 3004"/>
                <a:gd name="T30" fmla="*/ 2731 w 2867"/>
                <a:gd name="T31" fmla="*/ 0 h 3004"/>
                <a:gd name="T32" fmla="*/ 2867 w 2867"/>
                <a:gd name="T33" fmla="*/ 137 h 3004"/>
                <a:gd name="T34" fmla="*/ 2867 w 2867"/>
                <a:gd name="T35" fmla="*/ 1502 h 3004"/>
                <a:gd name="T36" fmla="*/ 2731 w 2867"/>
                <a:gd name="T37" fmla="*/ 1638 h 3004"/>
                <a:gd name="T38" fmla="*/ 1775 w 2867"/>
                <a:gd name="T39" fmla="*/ 1638 h 3004"/>
                <a:gd name="T40" fmla="*/ 1638 w 2867"/>
                <a:gd name="T41" fmla="*/ 1502 h 3004"/>
                <a:gd name="T42" fmla="*/ 1638 w 2867"/>
                <a:gd name="T43" fmla="*/ 137 h 3004"/>
                <a:gd name="T44" fmla="*/ 1775 w 2867"/>
                <a:gd name="T45" fmla="*/ 0 h 3004"/>
                <a:gd name="T46" fmla="*/ 2731 w 2867"/>
                <a:gd name="T47" fmla="*/ 0 h 3004"/>
                <a:gd name="T48" fmla="*/ 2731 w 2867"/>
                <a:gd name="T49" fmla="*/ 0 h 3004"/>
                <a:gd name="T50" fmla="*/ 2731 w 2867"/>
                <a:gd name="T51" fmla="*/ 0 h 3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67" h="3004">
                  <a:moveTo>
                    <a:pt x="273" y="2731"/>
                  </a:moveTo>
                  <a:cubicBezTo>
                    <a:pt x="956" y="2731"/>
                    <a:pt x="956" y="2731"/>
                    <a:pt x="956" y="2731"/>
                  </a:cubicBezTo>
                  <a:cubicBezTo>
                    <a:pt x="956" y="1638"/>
                    <a:pt x="956" y="1638"/>
                    <a:pt x="956" y="1638"/>
                  </a:cubicBezTo>
                  <a:cubicBezTo>
                    <a:pt x="273" y="1638"/>
                    <a:pt x="273" y="1638"/>
                    <a:pt x="273" y="1638"/>
                  </a:cubicBezTo>
                  <a:lnTo>
                    <a:pt x="273" y="2731"/>
                  </a:lnTo>
                  <a:close/>
                  <a:moveTo>
                    <a:pt x="1092" y="3004"/>
                  </a:moveTo>
                  <a:cubicBezTo>
                    <a:pt x="137" y="3004"/>
                    <a:pt x="137" y="3004"/>
                    <a:pt x="137" y="3004"/>
                  </a:cubicBezTo>
                  <a:cubicBezTo>
                    <a:pt x="61" y="3004"/>
                    <a:pt x="0" y="2943"/>
                    <a:pt x="0" y="2867"/>
                  </a:cubicBezTo>
                  <a:cubicBezTo>
                    <a:pt x="0" y="1502"/>
                    <a:pt x="0" y="1502"/>
                    <a:pt x="0" y="1502"/>
                  </a:cubicBezTo>
                  <a:cubicBezTo>
                    <a:pt x="0" y="1466"/>
                    <a:pt x="14" y="1431"/>
                    <a:pt x="40" y="1405"/>
                  </a:cubicBezTo>
                  <a:cubicBezTo>
                    <a:pt x="66" y="1380"/>
                    <a:pt x="100" y="1365"/>
                    <a:pt x="137" y="1365"/>
                  </a:cubicBezTo>
                  <a:cubicBezTo>
                    <a:pt x="1092" y="1365"/>
                    <a:pt x="1092" y="1365"/>
                    <a:pt x="1092" y="1365"/>
                  </a:cubicBezTo>
                  <a:cubicBezTo>
                    <a:pt x="1168" y="1365"/>
                    <a:pt x="1229" y="1426"/>
                    <a:pt x="1229" y="1502"/>
                  </a:cubicBezTo>
                  <a:cubicBezTo>
                    <a:pt x="1229" y="2867"/>
                    <a:pt x="1229" y="2867"/>
                    <a:pt x="1229" y="2867"/>
                  </a:cubicBezTo>
                  <a:cubicBezTo>
                    <a:pt x="1229" y="2943"/>
                    <a:pt x="1168" y="3004"/>
                    <a:pt x="1092" y="3004"/>
                  </a:cubicBezTo>
                  <a:close/>
                  <a:moveTo>
                    <a:pt x="2731" y="0"/>
                  </a:moveTo>
                  <a:cubicBezTo>
                    <a:pt x="2806" y="0"/>
                    <a:pt x="2867" y="61"/>
                    <a:pt x="2867" y="137"/>
                  </a:cubicBezTo>
                  <a:cubicBezTo>
                    <a:pt x="2867" y="1502"/>
                    <a:pt x="2867" y="1502"/>
                    <a:pt x="2867" y="1502"/>
                  </a:cubicBezTo>
                  <a:cubicBezTo>
                    <a:pt x="2867" y="1577"/>
                    <a:pt x="2806" y="1638"/>
                    <a:pt x="2731" y="1638"/>
                  </a:cubicBezTo>
                  <a:cubicBezTo>
                    <a:pt x="1775" y="1638"/>
                    <a:pt x="1775" y="1638"/>
                    <a:pt x="1775" y="1638"/>
                  </a:cubicBezTo>
                  <a:cubicBezTo>
                    <a:pt x="1700" y="1638"/>
                    <a:pt x="1638" y="1577"/>
                    <a:pt x="1638" y="1502"/>
                  </a:cubicBezTo>
                  <a:cubicBezTo>
                    <a:pt x="1638" y="137"/>
                    <a:pt x="1638" y="137"/>
                    <a:pt x="1638" y="137"/>
                  </a:cubicBezTo>
                  <a:cubicBezTo>
                    <a:pt x="1638" y="61"/>
                    <a:pt x="1700" y="0"/>
                    <a:pt x="1775" y="0"/>
                  </a:cubicBezTo>
                  <a:lnTo>
                    <a:pt x="2731" y="0"/>
                  </a:lnTo>
                  <a:close/>
                  <a:moveTo>
                    <a:pt x="2731" y="0"/>
                  </a:moveTo>
                  <a:cubicBezTo>
                    <a:pt x="2731" y="0"/>
                    <a:pt x="2731" y="0"/>
                    <a:pt x="2731" y="0"/>
                  </a:cubicBezTo>
                </a:path>
              </a:pathLst>
            </a:custGeom>
            <a:solidFill>
              <a:srgbClr val="20B0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0" name="PA-任意多边形 27"/>
            <p:cNvSpPr>
              <a:spLocks noEditPoints="1"/>
            </p:cNvSpPr>
            <p:nvPr>
              <p:custDataLst>
                <p:tags r:id="rId17"/>
              </p:custDataLst>
            </p:nvPr>
          </p:nvSpPr>
          <p:spPr bwMode="auto">
            <a:xfrm>
              <a:off x="7361" y="3279"/>
              <a:ext cx="4478" cy="4310"/>
            </a:xfrm>
            <a:custGeom>
              <a:avLst/>
              <a:gdLst>
                <a:gd name="T0" fmla="*/ 1516 w 2879"/>
                <a:gd name="T1" fmla="*/ 2772 h 2772"/>
                <a:gd name="T2" fmla="*/ 1502 w 2879"/>
                <a:gd name="T3" fmla="*/ 2500 h 2772"/>
                <a:gd name="T4" fmla="*/ 2612 w 2879"/>
                <a:gd name="T5" fmla="*/ 1638 h 2772"/>
                <a:gd name="T6" fmla="*/ 2879 w 2879"/>
                <a:gd name="T7" fmla="*/ 1678 h 2772"/>
                <a:gd name="T8" fmla="*/ 2879 w 2879"/>
                <a:gd name="T9" fmla="*/ 2433 h 2772"/>
                <a:gd name="T10" fmla="*/ 2606 w 2879"/>
                <a:gd name="T11" fmla="*/ 2433 h 2772"/>
                <a:gd name="T12" fmla="*/ 2606 w 2879"/>
                <a:gd name="T13" fmla="*/ 2217 h 2772"/>
                <a:gd name="T14" fmla="*/ 1516 w 2879"/>
                <a:gd name="T15" fmla="*/ 2772 h 2772"/>
                <a:gd name="T16" fmla="*/ 264 w 2879"/>
                <a:gd name="T17" fmla="*/ 1070 h 2772"/>
                <a:gd name="T18" fmla="*/ 0 w 2879"/>
                <a:gd name="T19" fmla="*/ 1021 h 2772"/>
                <a:gd name="T20" fmla="*/ 0 w 2879"/>
                <a:gd name="T21" fmla="*/ 341 h 2772"/>
                <a:gd name="T22" fmla="*/ 273 w 2879"/>
                <a:gd name="T23" fmla="*/ 341 h 2772"/>
                <a:gd name="T24" fmla="*/ 273 w 2879"/>
                <a:gd name="T25" fmla="*/ 527 h 2772"/>
                <a:gd name="T26" fmla="*/ 1415 w 2879"/>
                <a:gd name="T27" fmla="*/ 0 h 2772"/>
                <a:gd name="T28" fmla="*/ 1415 w 2879"/>
                <a:gd name="T29" fmla="*/ 273 h 2772"/>
                <a:gd name="T30" fmla="*/ 264 w 2879"/>
                <a:gd name="T31" fmla="*/ 1070 h 2772"/>
                <a:gd name="T32" fmla="*/ 264 w 2879"/>
                <a:gd name="T33" fmla="*/ 1070 h 2772"/>
                <a:gd name="T34" fmla="*/ 264 w 2879"/>
                <a:gd name="T35" fmla="*/ 1070 h 2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79" h="2772">
                  <a:moveTo>
                    <a:pt x="1516" y="2772"/>
                  </a:moveTo>
                  <a:cubicBezTo>
                    <a:pt x="1502" y="2500"/>
                    <a:pt x="1502" y="2500"/>
                    <a:pt x="1502" y="2500"/>
                  </a:cubicBezTo>
                  <a:cubicBezTo>
                    <a:pt x="2015" y="2472"/>
                    <a:pt x="2458" y="2129"/>
                    <a:pt x="2612" y="1638"/>
                  </a:cubicBezTo>
                  <a:cubicBezTo>
                    <a:pt x="2879" y="1678"/>
                    <a:pt x="2879" y="1678"/>
                    <a:pt x="2879" y="1678"/>
                  </a:cubicBezTo>
                  <a:cubicBezTo>
                    <a:pt x="2879" y="2433"/>
                    <a:pt x="2879" y="2433"/>
                    <a:pt x="2879" y="2433"/>
                  </a:cubicBezTo>
                  <a:cubicBezTo>
                    <a:pt x="2606" y="2433"/>
                    <a:pt x="2606" y="2433"/>
                    <a:pt x="2606" y="2433"/>
                  </a:cubicBezTo>
                  <a:cubicBezTo>
                    <a:pt x="2606" y="2217"/>
                    <a:pt x="2606" y="2217"/>
                    <a:pt x="2606" y="2217"/>
                  </a:cubicBezTo>
                  <a:cubicBezTo>
                    <a:pt x="2338" y="2548"/>
                    <a:pt x="1941" y="2750"/>
                    <a:pt x="1516" y="2772"/>
                  </a:cubicBezTo>
                  <a:close/>
                  <a:moveTo>
                    <a:pt x="264" y="1070"/>
                  </a:moveTo>
                  <a:cubicBezTo>
                    <a:pt x="0" y="1021"/>
                    <a:pt x="0" y="1021"/>
                    <a:pt x="0" y="1021"/>
                  </a:cubicBezTo>
                  <a:cubicBezTo>
                    <a:pt x="0" y="341"/>
                    <a:pt x="0" y="341"/>
                    <a:pt x="0" y="341"/>
                  </a:cubicBezTo>
                  <a:cubicBezTo>
                    <a:pt x="273" y="341"/>
                    <a:pt x="273" y="341"/>
                    <a:pt x="273" y="341"/>
                  </a:cubicBezTo>
                  <a:cubicBezTo>
                    <a:pt x="273" y="527"/>
                    <a:pt x="273" y="527"/>
                    <a:pt x="273" y="527"/>
                  </a:cubicBezTo>
                  <a:cubicBezTo>
                    <a:pt x="554" y="200"/>
                    <a:pt x="970" y="0"/>
                    <a:pt x="1415" y="0"/>
                  </a:cubicBezTo>
                  <a:cubicBezTo>
                    <a:pt x="1415" y="273"/>
                    <a:pt x="1415" y="273"/>
                    <a:pt x="1415" y="273"/>
                  </a:cubicBezTo>
                  <a:cubicBezTo>
                    <a:pt x="903" y="274"/>
                    <a:pt x="446" y="591"/>
                    <a:pt x="264" y="1070"/>
                  </a:cubicBezTo>
                  <a:close/>
                  <a:moveTo>
                    <a:pt x="264" y="1070"/>
                  </a:moveTo>
                  <a:cubicBezTo>
                    <a:pt x="264" y="1070"/>
                    <a:pt x="264" y="1070"/>
                    <a:pt x="264" y="1070"/>
                  </a:cubicBezTo>
                </a:path>
              </a:pathLst>
            </a:custGeom>
            <a:solidFill>
              <a:srgbClr val="8BB3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167EF68-70C9-CC71-5821-766A13C37C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412" y="1787215"/>
            <a:ext cx="7033461" cy="4330680"/>
          </a:xfrm>
          <a:prstGeom prst="rect">
            <a:avLst/>
          </a:prstGeom>
        </p:spPr>
      </p:pic>
      <p:sp>
        <p:nvSpPr>
          <p:cNvPr id="4" name="PA-Titletextslide "/>
          <p:cNvSpPr txBox="1"/>
          <p:nvPr>
            <p:custDataLst>
              <p:tags r:id="rId2"/>
            </p:custDataLst>
          </p:nvPr>
        </p:nvSpPr>
        <p:spPr>
          <a:xfrm>
            <a:off x="4055780" y="227648"/>
            <a:ext cx="3968591" cy="963295"/>
          </a:xfrm>
          <a:prstGeom prst="rect">
            <a:avLst/>
          </a:prstGeom>
          <a:noFill/>
          <a:ln w="12700" cap="flat">
            <a:noFill/>
            <a:miter lim="400000"/>
          </a:ln>
          <a:effectLst/>
        </p:spPr>
        <p:txBody>
          <a:bodyPr wrap="square" lIns="50800" tIns="50800" rIns="50800" bIns="50800" numCol="1" anchor="ctr">
            <a:noAutofit/>
          </a:bodyPr>
          <a:lstStyle>
            <a:lvl1pPr algn="l">
              <a:defRPr sz="8000" b="0">
                <a:solidFill>
                  <a:srgbClr val="FFFFFF"/>
                </a:solidFill>
                <a:latin typeface="Maven Pro Medium"/>
                <a:ea typeface="Maven Pro Medium"/>
                <a:cs typeface="Maven Pro Medium"/>
                <a:sym typeface="Maven Pro Medium"/>
              </a:defRPr>
            </a:lvl1pPr>
          </a:lstStyle>
          <a:p>
            <a:pPr algn="ctr"/>
            <a:r>
              <a:rPr lang="zh-CN" sz="2800" dirty="0">
                <a:solidFill>
                  <a:schemeClr val="bg1"/>
                </a:solidFill>
                <a:latin typeface="微软雅黑" panose="020B0503020204020204" charset="-122"/>
                <a:ea typeface="微软雅黑" panose="020B0503020204020204" charset="-122"/>
                <a:cs typeface="微软雅黑" panose="020B0503020204020204" charset="-122"/>
              </a:rPr>
              <a:t>功能实现（部分展示）</a:t>
            </a:r>
          </a:p>
        </p:txBody>
      </p:sp>
      <p:sp>
        <p:nvSpPr>
          <p:cNvPr id="6"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3"/>
            </p:custDataLst>
          </p:nvPr>
        </p:nvSpPr>
        <p:spPr>
          <a:xfrm>
            <a:off x="4055745" y="915670"/>
            <a:ext cx="4080510" cy="429895"/>
          </a:xfrm>
          <a:prstGeom prst="rect">
            <a:avLst/>
          </a:prstGeom>
          <a:ln w="12700">
            <a:miter lim="400000"/>
          </a:ln>
        </p:spPr>
        <p:txBody>
          <a:bodyPr wrap="square" lIns="25400" tIns="25400" rIns="25400" bIns="25400">
            <a:spAutoFit/>
          </a:bodyPr>
          <a:lstStyle/>
          <a:p>
            <a:pPr algn="ctr">
              <a:lnSpc>
                <a:spcPct val="190000"/>
              </a:lnSpc>
              <a:spcAft>
                <a:spcPts val="450"/>
              </a:spcAft>
            </a:pPr>
            <a:r>
              <a:rPr lang="en-US" altLang="zh-CN" sz="1300" dirty="0">
                <a:ln w="0"/>
                <a:solidFill>
                  <a:schemeClr val="bg1">
                    <a:alpha val="70000"/>
                  </a:schemeClr>
                </a:solidFill>
                <a:effectLst/>
                <a:latin typeface="微软雅黑" panose="020B0503020204020204" charset="-122"/>
                <a:ea typeface="微软雅黑" panose="020B0503020204020204" charset="-122"/>
                <a:sym typeface="+mn-ea"/>
              </a:rPr>
              <a:t>Function Implementation(Partial Display)</a:t>
            </a:r>
            <a:endParaRPr lang="zh-CN" altLang="en-US" sz="1300" dirty="0">
              <a:ln w="0"/>
              <a:solidFill>
                <a:schemeClr val="bg1">
                  <a:alpha val="70000"/>
                </a:schemeClr>
              </a:solidFill>
              <a:effectLst/>
              <a:latin typeface="微软雅黑" panose="020B0503020204020204" charset="-122"/>
              <a:ea typeface="微软雅黑" panose="020B0503020204020204" charset="-122"/>
              <a:sym typeface="+mn-ea"/>
            </a:endParaRPr>
          </a:p>
        </p:txBody>
      </p:sp>
      <p:sp>
        <p:nvSpPr>
          <p:cNvPr id="2" name="PA-Titletextslide "/>
          <p:cNvSpPr txBox="1"/>
          <p:nvPr>
            <p:custDataLst>
              <p:tags r:id="rId4"/>
            </p:custDataLst>
          </p:nvPr>
        </p:nvSpPr>
        <p:spPr>
          <a:xfrm>
            <a:off x="-83007" y="222131"/>
            <a:ext cx="3602355" cy="419735"/>
          </a:xfrm>
          <a:prstGeom prst="rect">
            <a:avLst/>
          </a:prstGeom>
          <a:ln w="12700">
            <a:miter lim="400000"/>
          </a:ln>
        </p:spPr>
        <p:txBody>
          <a:bodyPr wrap="square" lIns="25400" tIns="25400" rIns="25400" bIns="25400" anchor="ctr">
            <a:spAutoFit/>
          </a:bodyPr>
          <a:lstStyle>
            <a:lvl1pPr algn="l">
              <a:defRPr sz="8000" b="0">
                <a:solidFill>
                  <a:srgbClr val="FFFFFF"/>
                </a:solidFill>
                <a:latin typeface="Maven Pro Medium"/>
                <a:ea typeface="Maven Pro Medium"/>
                <a:cs typeface="Maven Pro Medium"/>
                <a:sym typeface="Maven Pro Medium"/>
              </a:defRPr>
            </a:lvl1pPr>
          </a:lstStyle>
          <a:p>
            <a:pPr algn="ctr"/>
            <a:r>
              <a:rPr lang="zh-CN" altLang="en-US" sz="2400" dirty="0">
                <a:latin typeface="微软雅黑" panose="020B0503020204020204" charset="-122"/>
                <a:ea typeface="微软雅黑" panose="020B0503020204020204" charset="-122"/>
                <a:cs typeface="微软雅黑" panose="020B0503020204020204" charset="-122"/>
              </a:rPr>
              <a:t>用户注册</a:t>
            </a:r>
          </a:p>
        </p:txBody>
      </p:sp>
      <p:pic>
        <p:nvPicPr>
          <p:cNvPr id="10" name="图片 9">
            <a:extLst>
              <a:ext uri="{FF2B5EF4-FFF2-40B4-BE49-F238E27FC236}">
                <a16:creationId xmlns:a16="http://schemas.microsoft.com/office/drawing/2014/main" id="{02864258-D09C-2DD7-F896-45E1ED28D1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33677" y="1787215"/>
            <a:ext cx="8211482" cy="4583152"/>
          </a:xfrm>
          <a:prstGeom prst="rect">
            <a:avLst/>
          </a:prstGeom>
        </p:spPr>
      </p:pic>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227425BA-281E-E111-B6B0-D1E627960D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2993" y="1490863"/>
            <a:ext cx="7804682" cy="5139489"/>
          </a:xfrm>
          <a:prstGeom prst="rect">
            <a:avLst/>
          </a:prstGeom>
        </p:spPr>
      </p:pic>
      <p:pic>
        <p:nvPicPr>
          <p:cNvPr id="10" name="图片 9">
            <a:extLst>
              <a:ext uri="{FF2B5EF4-FFF2-40B4-BE49-F238E27FC236}">
                <a16:creationId xmlns:a16="http://schemas.microsoft.com/office/drawing/2014/main" id="{AE5E7BDE-8235-6519-C876-54028813A5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63894" y="1490863"/>
            <a:ext cx="7800684" cy="4483742"/>
          </a:xfrm>
          <a:prstGeom prst="rect">
            <a:avLst/>
          </a:prstGeom>
        </p:spPr>
      </p:pic>
      <p:sp>
        <p:nvSpPr>
          <p:cNvPr id="4" name="PA-Titletextslide "/>
          <p:cNvSpPr txBox="1"/>
          <p:nvPr>
            <p:custDataLst>
              <p:tags r:id="rId2"/>
            </p:custDataLst>
          </p:nvPr>
        </p:nvSpPr>
        <p:spPr>
          <a:xfrm>
            <a:off x="4055780" y="227648"/>
            <a:ext cx="3968591" cy="963295"/>
          </a:xfrm>
          <a:prstGeom prst="rect">
            <a:avLst/>
          </a:prstGeom>
          <a:noFill/>
          <a:ln w="12700" cap="flat">
            <a:noFill/>
            <a:miter lim="400000"/>
          </a:ln>
          <a:effectLst/>
        </p:spPr>
        <p:txBody>
          <a:bodyPr wrap="square" lIns="50800" tIns="50800" rIns="50800" bIns="50800" numCol="1" anchor="ctr">
            <a:noAutofit/>
          </a:bodyPr>
          <a:lstStyle>
            <a:lvl1pPr algn="l">
              <a:defRPr sz="8000" b="0">
                <a:solidFill>
                  <a:srgbClr val="FFFFFF"/>
                </a:solidFill>
                <a:latin typeface="Maven Pro Medium"/>
                <a:ea typeface="Maven Pro Medium"/>
                <a:cs typeface="Maven Pro Medium"/>
                <a:sym typeface="Maven Pro Medium"/>
              </a:defRPr>
            </a:lvl1pPr>
          </a:lstStyle>
          <a:p>
            <a:pPr algn="ctr"/>
            <a:r>
              <a:rPr lang="zh-CN" sz="2800" dirty="0">
                <a:solidFill>
                  <a:schemeClr val="bg1"/>
                </a:solidFill>
                <a:latin typeface="微软雅黑" panose="020B0503020204020204" charset="-122"/>
                <a:ea typeface="微软雅黑" panose="020B0503020204020204" charset="-122"/>
                <a:cs typeface="微软雅黑" panose="020B0503020204020204" charset="-122"/>
              </a:rPr>
              <a:t>功能实现（部分展示）</a:t>
            </a:r>
          </a:p>
        </p:txBody>
      </p:sp>
      <p:sp>
        <p:nvSpPr>
          <p:cNvPr id="6"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3"/>
            </p:custDataLst>
          </p:nvPr>
        </p:nvSpPr>
        <p:spPr>
          <a:xfrm>
            <a:off x="4055745" y="915670"/>
            <a:ext cx="4080510" cy="429895"/>
          </a:xfrm>
          <a:prstGeom prst="rect">
            <a:avLst/>
          </a:prstGeom>
          <a:ln w="12700">
            <a:miter lim="400000"/>
          </a:ln>
        </p:spPr>
        <p:txBody>
          <a:bodyPr wrap="square" lIns="25400" tIns="25400" rIns="25400" bIns="25400">
            <a:spAutoFit/>
          </a:bodyPr>
          <a:lstStyle/>
          <a:p>
            <a:pPr algn="ctr">
              <a:lnSpc>
                <a:spcPct val="190000"/>
              </a:lnSpc>
              <a:spcAft>
                <a:spcPts val="450"/>
              </a:spcAft>
            </a:pPr>
            <a:r>
              <a:rPr lang="en-US" altLang="zh-CN" sz="1300" dirty="0">
                <a:ln w="0"/>
                <a:solidFill>
                  <a:schemeClr val="bg1">
                    <a:alpha val="70000"/>
                  </a:schemeClr>
                </a:solidFill>
                <a:effectLst/>
                <a:latin typeface="微软雅黑" panose="020B0503020204020204" charset="-122"/>
                <a:ea typeface="微软雅黑" panose="020B0503020204020204" charset="-122"/>
                <a:sym typeface="+mn-ea"/>
              </a:rPr>
              <a:t>Function Implementation(Partial Display)</a:t>
            </a:r>
            <a:endParaRPr lang="zh-CN" altLang="en-US" sz="1300" dirty="0">
              <a:ln w="0"/>
              <a:solidFill>
                <a:schemeClr val="bg1">
                  <a:alpha val="70000"/>
                </a:schemeClr>
              </a:solidFill>
              <a:effectLst/>
              <a:latin typeface="微软雅黑" panose="020B0503020204020204" charset="-122"/>
              <a:ea typeface="微软雅黑" panose="020B0503020204020204" charset="-122"/>
              <a:sym typeface="+mn-ea"/>
            </a:endParaRPr>
          </a:p>
        </p:txBody>
      </p:sp>
      <p:sp>
        <p:nvSpPr>
          <p:cNvPr id="2" name="PA-Titletextslide "/>
          <p:cNvSpPr txBox="1"/>
          <p:nvPr>
            <p:custDataLst>
              <p:tags r:id="rId4"/>
            </p:custDataLst>
          </p:nvPr>
        </p:nvSpPr>
        <p:spPr>
          <a:xfrm>
            <a:off x="-83007" y="222131"/>
            <a:ext cx="3602355" cy="419735"/>
          </a:xfrm>
          <a:prstGeom prst="rect">
            <a:avLst/>
          </a:prstGeom>
          <a:ln w="12700">
            <a:miter lim="400000"/>
          </a:ln>
        </p:spPr>
        <p:txBody>
          <a:bodyPr wrap="square" lIns="25400" tIns="25400" rIns="25400" bIns="25400" anchor="ctr">
            <a:spAutoFit/>
          </a:bodyPr>
          <a:lstStyle>
            <a:lvl1pPr algn="l">
              <a:defRPr sz="8000" b="0">
                <a:solidFill>
                  <a:srgbClr val="FFFFFF"/>
                </a:solidFill>
                <a:latin typeface="Maven Pro Medium"/>
                <a:ea typeface="Maven Pro Medium"/>
                <a:cs typeface="Maven Pro Medium"/>
                <a:sym typeface="Maven Pro Medium"/>
              </a:defRPr>
            </a:lvl1pPr>
          </a:lstStyle>
          <a:p>
            <a:pPr algn="ctr"/>
            <a:r>
              <a:rPr lang="zh-CN" altLang="en-US" sz="2400" dirty="0">
                <a:latin typeface="微软雅黑" panose="020B0503020204020204" charset="-122"/>
                <a:ea typeface="微软雅黑" panose="020B0503020204020204" charset="-122"/>
                <a:cs typeface="微软雅黑" panose="020B0503020204020204" charset="-122"/>
              </a:rPr>
              <a:t>用户注册</a:t>
            </a:r>
          </a:p>
        </p:txBody>
      </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3" name="PA-Titletextslide "/>
          <p:cNvSpPr txBox="1"/>
          <p:nvPr>
            <p:custDataLst>
              <p:tags r:id="rId2"/>
            </p:custDataLst>
          </p:nvPr>
        </p:nvSpPr>
        <p:spPr>
          <a:xfrm>
            <a:off x="4055780" y="227648"/>
            <a:ext cx="3968591" cy="963295"/>
          </a:xfrm>
          <a:prstGeom prst="rect">
            <a:avLst/>
          </a:prstGeom>
          <a:noFill/>
          <a:ln w="12700" cap="flat">
            <a:noFill/>
            <a:miter lim="400000"/>
          </a:ln>
          <a:effectLst/>
        </p:spPr>
        <p:txBody>
          <a:bodyPr wrap="square" lIns="50800" tIns="50800" rIns="50800" bIns="50800" numCol="1" anchor="ctr">
            <a:noAutofit/>
          </a:bodyPr>
          <a:lstStyle>
            <a:lvl1pPr algn="l">
              <a:defRPr sz="8000" b="0">
                <a:solidFill>
                  <a:srgbClr val="FFFFFF"/>
                </a:solidFill>
                <a:latin typeface="Maven Pro Medium"/>
                <a:ea typeface="Maven Pro Medium"/>
                <a:cs typeface="Maven Pro Medium"/>
                <a:sym typeface="Maven Pro Medium"/>
              </a:defRPr>
            </a:lvl1pPr>
          </a:lstStyle>
          <a:p>
            <a:pPr algn="ctr"/>
            <a:r>
              <a:rPr lang="zh-CN" sz="2800" dirty="0">
                <a:solidFill>
                  <a:schemeClr val="bg1"/>
                </a:solidFill>
                <a:latin typeface="微软雅黑" panose="020B0503020204020204" charset="-122"/>
                <a:ea typeface="微软雅黑" panose="020B0503020204020204" charset="-122"/>
                <a:cs typeface="微软雅黑" panose="020B0503020204020204" charset="-122"/>
              </a:rPr>
              <a:t>功能实现（部分展示）</a:t>
            </a:r>
          </a:p>
        </p:txBody>
      </p:sp>
      <p:sp>
        <p:nvSpPr>
          <p:cNvPr id="5"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3"/>
            </p:custDataLst>
          </p:nvPr>
        </p:nvSpPr>
        <p:spPr>
          <a:xfrm>
            <a:off x="4055745" y="915670"/>
            <a:ext cx="4080510" cy="429895"/>
          </a:xfrm>
          <a:prstGeom prst="rect">
            <a:avLst/>
          </a:prstGeom>
          <a:ln w="12700">
            <a:miter lim="400000"/>
          </a:ln>
        </p:spPr>
        <p:txBody>
          <a:bodyPr wrap="square" lIns="25400" tIns="25400" rIns="25400" bIns="25400">
            <a:spAutoFit/>
          </a:bodyPr>
          <a:lstStyle/>
          <a:p>
            <a:pPr algn="ctr">
              <a:lnSpc>
                <a:spcPct val="190000"/>
              </a:lnSpc>
              <a:spcAft>
                <a:spcPts val="450"/>
              </a:spcAft>
            </a:pPr>
            <a:r>
              <a:rPr lang="en-US" altLang="zh-CN" sz="1300" dirty="0">
                <a:ln w="0"/>
                <a:solidFill>
                  <a:schemeClr val="bg1">
                    <a:alpha val="70000"/>
                  </a:schemeClr>
                </a:solidFill>
                <a:effectLst/>
                <a:latin typeface="微软雅黑" panose="020B0503020204020204" charset="-122"/>
                <a:ea typeface="微软雅黑" panose="020B0503020204020204" charset="-122"/>
                <a:sym typeface="+mn-ea"/>
              </a:rPr>
              <a:t>Function Implementation(Partial Display)</a:t>
            </a:r>
            <a:endParaRPr lang="zh-CN" altLang="en-US" sz="1300" dirty="0">
              <a:ln w="0"/>
              <a:solidFill>
                <a:schemeClr val="bg1">
                  <a:alpha val="70000"/>
                </a:schemeClr>
              </a:solidFill>
              <a:effectLst/>
              <a:latin typeface="微软雅黑" panose="020B0503020204020204" charset="-122"/>
              <a:ea typeface="微软雅黑" panose="020B0503020204020204" charset="-122"/>
              <a:sym typeface="+mn-ea"/>
            </a:endParaRPr>
          </a:p>
        </p:txBody>
      </p:sp>
      <p:sp>
        <p:nvSpPr>
          <p:cNvPr id="7" name="PA-Titletextslide "/>
          <p:cNvSpPr txBox="1"/>
          <p:nvPr>
            <p:custDataLst>
              <p:tags r:id="rId4"/>
            </p:custDataLst>
          </p:nvPr>
        </p:nvSpPr>
        <p:spPr>
          <a:xfrm>
            <a:off x="-83007" y="222131"/>
            <a:ext cx="3602355" cy="419735"/>
          </a:xfrm>
          <a:prstGeom prst="rect">
            <a:avLst/>
          </a:prstGeom>
          <a:ln w="12700">
            <a:miter lim="400000"/>
          </a:ln>
        </p:spPr>
        <p:txBody>
          <a:bodyPr wrap="square" lIns="25400" tIns="25400" rIns="25400" bIns="25400" anchor="ctr">
            <a:spAutoFit/>
          </a:bodyPr>
          <a:lstStyle>
            <a:lvl1pPr algn="l">
              <a:defRPr sz="8000" b="0">
                <a:solidFill>
                  <a:srgbClr val="FFFFFF"/>
                </a:solidFill>
                <a:latin typeface="Maven Pro Medium"/>
                <a:ea typeface="Maven Pro Medium"/>
                <a:cs typeface="Maven Pro Medium"/>
                <a:sym typeface="Maven Pro Medium"/>
              </a:defRPr>
            </a:lvl1pPr>
          </a:lstStyle>
          <a:p>
            <a:pPr algn="ctr"/>
            <a:r>
              <a:rPr lang="zh-CN" altLang="en-US" sz="2400" dirty="0">
                <a:latin typeface="微软雅黑" panose="020B0503020204020204" charset="-122"/>
                <a:ea typeface="微软雅黑" panose="020B0503020204020204" charset="-122"/>
                <a:cs typeface="微软雅黑" panose="020B0503020204020204" charset="-122"/>
              </a:rPr>
              <a:t>用户登录</a:t>
            </a:r>
          </a:p>
        </p:txBody>
      </p:sp>
      <p:pic>
        <p:nvPicPr>
          <p:cNvPr id="8" name="图片 7">
            <a:extLst>
              <a:ext uri="{FF2B5EF4-FFF2-40B4-BE49-F238E27FC236}">
                <a16:creationId xmlns:a16="http://schemas.microsoft.com/office/drawing/2014/main" id="{7B881CFF-E8DB-7190-2608-68A517C0D4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06896"/>
            <a:ext cx="6870774" cy="5352207"/>
          </a:xfrm>
          <a:prstGeom prst="rect">
            <a:avLst/>
          </a:prstGeom>
        </p:spPr>
      </p:pic>
      <p:pic>
        <p:nvPicPr>
          <p:cNvPr id="10" name="图片 9">
            <a:extLst>
              <a:ext uri="{FF2B5EF4-FFF2-40B4-BE49-F238E27FC236}">
                <a16:creationId xmlns:a16="http://schemas.microsoft.com/office/drawing/2014/main" id="{6D2CB1D6-7C7F-2DE4-0676-1B0C2D7F01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13900" y="1535647"/>
            <a:ext cx="9659125" cy="5284787"/>
          </a:xfrm>
          <a:prstGeom prst="rect">
            <a:avLst/>
          </a:prstGeom>
        </p:spPr>
      </p:pic>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3" name="PA-Titletextslide "/>
          <p:cNvSpPr txBox="1"/>
          <p:nvPr>
            <p:custDataLst>
              <p:tags r:id="rId2"/>
            </p:custDataLst>
          </p:nvPr>
        </p:nvSpPr>
        <p:spPr>
          <a:xfrm>
            <a:off x="4055780" y="227648"/>
            <a:ext cx="3968591" cy="963295"/>
          </a:xfrm>
          <a:prstGeom prst="rect">
            <a:avLst/>
          </a:prstGeom>
          <a:noFill/>
          <a:ln w="12700" cap="flat">
            <a:noFill/>
            <a:miter lim="400000"/>
          </a:ln>
          <a:effectLst/>
        </p:spPr>
        <p:txBody>
          <a:bodyPr wrap="square" lIns="50800" tIns="50800" rIns="50800" bIns="50800" numCol="1" anchor="ctr">
            <a:noAutofit/>
          </a:bodyPr>
          <a:lstStyle>
            <a:lvl1pPr algn="l">
              <a:defRPr sz="8000" b="0">
                <a:solidFill>
                  <a:srgbClr val="FFFFFF"/>
                </a:solidFill>
                <a:latin typeface="Maven Pro Medium"/>
                <a:ea typeface="Maven Pro Medium"/>
                <a:cs typeface="Maven Pro Medium"/>
                <a:sym typeface="Maven Pro Medium"/>
              </a:defRPr>
            </a:lvl1pPr>
          </a:lstStyle>
          <a:p>
            <a:pPr algn="ctr"/>
            <a:r>
              <a:rPr lang="zh-CN" sz="2800" dirty="0">
                <a:solidFill>
                  <a:schemeClr val="bg1"/>
                </a:solidFill>
                <a:latin typeface="微软雅黑" panose="020B0503020204020204" charset="-122"/>
                <a:ea typeface="微软雅黑" panose="020B0503020204020204" charset="-122"/>
                <a:cs typeface="微软雅黑" panose="020B0503020204020204" charset="-122"/>
              </a:rPr>
              <a:t>功能实现（部分展示）</a:t>
            </a:r>
          </a:p>
        </p:txBody>
      </p:sp>
      <p:sp>
        <p:nvSpPr>
          <p:cNvPr id="5"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3"/>
            </p:custDataLst>
          </p:nvPr>
        </p:nvSpPr>
        <p:spPr>
          <a:xfrm>
            <a:off x="4055745" y="915670"/>
            <a:ext cx="4080510" cy="429895"/>
          </a:xfrm>
          <a:prstGeom prst="rect">
            <a:avLst/>
          </a:prstGeom>
          <a:ln w="12700">
            <a:miter lim="400000"/>
          </a:ln>
        </p:spPr>
        <p:txBody>
          <a:bodyPr wrap="square" lIns="25400" tIns="25400" rIns="25400" bIns="25400">
            <a:spAutoFit/>
          </a:bodyPr>
          <a:lstStyle/>
          <a:p>
            <a:pPr algn="ctr">
              <a:lnSpc>
                <a:spcPct val="190000"/>
              </a:lnSpc>
              <a:spcAft>
                <a:spcPts val="450"/>
              </a:spcAft>
            </a:pPr>
            <a:r>
              <a:rPr lang="en-US" altLang="zh-CN" sz="1300" dirty="0">
                <a:ln w="0"/>
                <a:solidFill>
                  <a:schemeClr val="bg1">
                    <a:alpha val="70000"/>
                  </a:schemeClr>
                </a:solidFill>
                <a:effectLst/>
                <a:latin typeface="微软雅黑" panose="020B0503020204020204" charset="-122"/>
                <a:ea typeface="微软雅黑" panose="020B0503020204020204" charset="-122"/>
                <a:sym typeface="+mn-ea"/>
              </a:rPr>
              <a:t>Function Implementation(Partial Display)</a:t>
            </a:r>
            <a:endParaRPr lang="zh-CN" altLang="en-US" sz="1300" dirty="0">
              <a:ln w="0"/>
              <a:solidFill>
                <a:schemeClr val="bg1">
                  <a:alpha val="70000"/>
                </a:schemeClr>
              </a:solidFill>
              <a:effectLst/>
              <a:latin typeface="微软雅黑" panose="020B0503020204020204" charset="-122"/>
              <a:ea typeface="微软雅黑" panose="020B0503020204020204" charset="-122"/>
              <a:sym typeface="+mn-ea"/>
            </a:endParaRPr>
          </a:p>
        </p:txBody>
      </p:sp>
      <p:sp>
        <p:nvSpPr>
          <p:cNvPr id="7" name="PA-Titletextslide "/>
          <p:cNvSpPr txBox="1"/>
          <p:nvPr>
            <p:custDataLst>
              <p:tags r:id="rId4"/>
            </p:custDataLst>
          </p:nvPr>
        </p:nvSpPr>
        <p:spPr>
          <a:xfrm>
            <a:off x="-83007" y="222131"/>
            <a:ext cx="3602355" cy="419735"/>
          </a:xfrm>
          <a:prstGeom prst="rect">
            <a:avLst/>
          </a:prstGeom>
          <a:ln w="12700">
            <a:miter lim="400000"/>
          </a:ln>
        </p:spPr>
        <p:txBody>
          <a:bodyPr wrap="square" lIns="25400" tIns="25400" rIns="25400" bIns="25400" anchor="ctr">
            <a:spAutoFit/>
          </a:bodyPr>
          <a:lstStyle>
            <a:lvl1pPr algn="l">
              <a:defRPr sz="8000" b="0">
                <a:solidFill>
                  <a:srgbClr val="FFFFFF"/>
                </a:solidFill>
                <a:latin typeface="Maven Pro Medium"/>
                <a:ea typeface="Maven Pro Medium"/>
                <a:cs typeface="Maven Pro Medium"/>
                <a:sym typeface="Maven Pro Medium"/>
              </a:defRPr>
            </a:lvl1pPr>
          </a:lstStyle>
          <a:p>
            <a:pPr algn="ctr"/>
            <a:r>
              <a:rPr lang="zh-CN" altLang="en-US" sz="2400" dirty="0">
                <a:latin typeface="微软雅黑" panose="020B0503020204020204" charset="-122"/>
                <a:ea typeface="微软雅黑" panose="020B0503020204020204" charset="-122"/>
                <a:cs typeface="微软雅黑" panose="020B0503020204020204" charset="-122"/>
              </a:rPr>
              <a:t>用户登录</a:t>
            </a:r>
          </a:p>
        </p:txBody>
      </p:sp>
      <p:pic>
        <p:nvPicPr>
          <p:cNvPr id="8" name="图片 7">
            <a:extLst>
              <a:ext uri="{FF2B5EF4-FFF2-40B4-BE49-F238E27FC236}">
                <a16:creationId xmlns:a16="http://schemas.microsoft.com/office/drawing/2014/main" id="{03DABB3C-306D-89D2-1BB7-CB4647285E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3871" y="1692302"/>
            <a:ext cx="7727562" cy="5020732"/>
          </a:xfrm>
          <a:prstGeom prst="rect">
            <a:avLst/>
          </a:prstGeom>
        </p:spPr>
      </p:pic>
      <p:pic>
        <p:nvPicPr>
          <p:cNvPr id="10" name="图片 9">
            <a:extLst>
              <a:ext uri="{FF2B5EF4-FFF2-40B4-BE49-F238E27FC236}">
                <a16:creationId xmlns:a16="http://schemas.microsoft.com/office/drawing/2014/main" id="{B67566AD-9BA2-CE05-12EB-CEC10706EC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31366" y="1899666"/>
            <a:ext cx="8371622" cy="4958333"/>
          </a:xfrm>
          <a:prstGeom prst="rect">
            <a:avLst/>
          </a:prstGeom>
        </p:spPr>
      </p:pic>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3" name="PA-Titletextslide "/>
          <p:cNvSpPr txBox="1"/>
          <p:nvPr>
            <p:custDataLst>
              <p:tags r:id="rId2"/>
            </p:custDataLst>
          </p:nvPr>
        </p:nvSpPr>
        <p:spPr>
          <a:xfrm>
            <a:off x="4055780" y="227648"/>
            <a:ext cx="3968591" cy="963295"/>
          </a:xfrm>
          <a:prstGeom prst="rect">
            <a:avLst/>
          </a:prstGeom>
          <a:noFill/>
          <a:ln w="12700" cap="flat">
            <a:noFill/>
            <a:miter lim="400000"/>
          </a:ln>
          <a:effectLst/>
        </p:spPr>
        <p:txBody>
          <a:bodyPr wrap="square" lIns="50800" tIns="50800" rIns="50800" bIns="50800" numCol="1" anchor="ctr">
            <a:noAutofit/>
          </a:bodyPr>
          <a:lstStyle>
            <a:lvl1pPr algn="l">
              <a:defRPr sz="8000" b="0">
                <a:solidFill>
                  <a:srgbClr val="FFFFFF"/>
                </a:solidFill>
                <a:latin typeface="Maven Pro Medium"/>
                <a:ea typeface="Maven Pro Medium"/>
                <a:cs typeface="Maven Pro Medium"/>
                <a:sym typeface="Maven Pro Medium"/>
              </a:defRPr>
            </a:lvl1pPr>
          </a:lstStyle>
          <a:p>
            <a:pPr algn="ctr"/>
            <a:r>
              <a:rPr lang="zh-CN" sz="2800" dirty="0">
                <a:solidFill>
                  <a:schemeClr val="bg1"/>
                </a:solidFill>
                <a:latin typeface="微软雅黑" panose="020B0503020204020204" charset="-122"/>
                <a:ea typeface="微软雅黑" panose="020B0503020204020204" charset="-122"/>
                <a:cs typeface="微软雅黑" panose="020B0503020204020204" charset="-122"/>
              </a:rPr>
              <a:t>功能实现（部分展示）</a:t>
            </a:r>
          </a:p>
        </p:txBody>
      </p:sp>
      <p:sp>
        <p:nvSpPr>
          <p:cNvPr id="5"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3"/>
            </p:custDataLst>
          </p:nvPr>
        </p:nvSpPr>
        <p:spPr>
          <a:xfrm>
            <a:off x="4055745" y="915670"/>
            <a:ext cx="4080510" cy="429895"/>
          </a:xfrm>
          <a:prstGeom prst="rect">
            <a:avLst/>
          </a:prstGeom>
          <a:ln w="12700">
            <a:miter lim="400000"/>
          </a:ln>
        </p:spPr>
        <p:txBody>
          <a:bodyPr wrap="square" lIns="25400" tIns="25400" rIns="25400" bIns="25400">
            <a:spAutoFit/>
          </a:bodyPr>
          <a:lstStyle/>
          <a:p>
            <a:pPr algn="ctr">
              <a:lnSpc>
                <a:spcPct val="190000"/>
              </a:lnSpc>
              <a:spcAft>
                <a:spcPts val="450"/>
              </a:spcAft>
            </a:pPr>
            <a:r>
              <a:rPr lang="en-US" altLang="zh-CN" sz="1300" dirty="0">
                <a:ln w="0"/>
                <a:solidFill>
                  <a:schemeClr val="bg1">
                    <a:alpha val="70000"/>
                  </a:schemeClr>
                </a:solidFill>
                <a:effectLst/>
                <a:latin typeface="微软雅黑" panose="020B0503020204020204" charset="-122"/>
                <a:ea typeface="微软雅黑" panose="020B0503020204020204" charset="-122"/>
                <a:sym typeface="+mn-ea"/>
              </a:rPr>
              <a:t>Function Implementation(Partial Display)</a:t>
            </a:r>
            <a:endParaRPr lang="zh-CN" altLang="en-US" sz="1300" dirty="0">
              <a:ln w="0"/>
              <a:solidFill>
                <a:schemeClr val="bg1">
                  <a:alpha val="70000"/>
                </a:schemeClr>
              </a:solidFill>
              <a:effectLst/>
              <a:latin typeface="微软雅黑" panose="020B0503020204020204" charset="-122"/>
              <a:ea typeface="微软雅黑" panose="020B0503020204020204" charset="-122"/>
              <a:sym typeface="+mn-ea"/>
            </a:endParaRPr>
          </a:p>
        </p:txBody>
      </p:sp>
      <p:sp>
        <p:nvSpPr>
          <p:cNvPr id="7" name="PA-Titletextslide "/>
          <p:cNvSpPr txBox="1"/>
          <p:nvPr>
            <p:custDataLst>
              <p:tags r:id="rId4"/>
            </p:custDataLst>
          </p:nvPr>
        </p:nvSpPr>
        <p:spPr>
          <a:xfrm>
            <a:off x="-83007" y="222131"/>
            <a:ext cx="3602355" cy="419735"/>
          </a:xfrm>
          <a:prstGeom prst="rect">
            <a:avLst/>
          </a:prstGeom>
          <a:ln w="12700">
            <a:miter lim="400000"/>
          </a:ln>
        </p:spPr>
        <p:txBody>
          <a:bodyPr wrap="square" lIns="25400" tIns="25400" rIns="25400" bIns="25400" anchor="ctr">
            <a:spAutoFit/>
          </a:bodyPr>
          <a:lstStyle>
            <a:lvl1pPr algn="l">
              <a:defRPr sz="8000" b="0">
                <a:solidFill>
                  <a:srgbClr val="FFFFFF"/>
                </a:solidFill>
                <a:latin typeface="Maven Pro Medium"/>
                <a:ea typeface="Maven Pro Medium"/>
                <a:cs typeface="Maven Pro Medium"/>
                <a:sym typeface="Maven Pro Medium"/>
              </a:defRPr>
            </a:lvl1pPr>
          </a:lstStyle>
          <a:p>
            <a:pPr algn="ctr"/>
            <a:r>
              <a:rPr lang="zh-CN" altLang="en-US" sz="2400" dirty="0">
                <a:latin typeface="微软雅黑" panose="020B0503020204020204" charset="-122"/>
                <a:ea typeface="微软雅黑" panose="020B0503020204020204" charset="-122"/>
                <a:cs typeface="微软雅黑" panose="020B0503020204020204" charset="-122"/>
              </a:rPr>
              <a:t>用户创建</a:t>
            </a:r>
          </a:p>
        </p:txBody>
      </p:sp>
      <p:pic>
        <p:nvPicPr>
          <p:cNvPr id="8" name="图片 7">
            <a:extLst>
              <a:ext uri="{FF2B5EF4-FFF2-40B4-BE49-F238E27FC236}">
                <a16:creationId xmlns:a16="http://schemas.microsoft.com/office/drawing/2014/main" id="{70E81C5B-8B1A-2CA7-80FA-A995FD6EDA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299667"/>
            <a:ext cx="7309624" cy="5492684"/>
          </a:xfrm>
          <a:prstGeom prst="rect">
            <a:avLst/>
          </a:prstGeom>
        </p:spPr>
      </p:pic>
      <p:pic>
        <p:nvPicPr>
          <p:cNvPr id="10" name="图片 9">
            <a:extLst>
              <a:ext uri="{FF2B5EF4-FFF2-40B4-BE49-F238E27FC236}">
                <a16:creationId xmlns:a16="http://schemas.microsoft.com/office/drawing/2014/main" id="{A9F0BEC6-27BC-9D9C-88BB-714241F8E1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89682" y="1345565"/>
            <a:ext cx="7758388" cy="3759219"/>
          </a:xfrm>
          <a:prstGeom prst="rect">
            <a:avLst/>
          </a:prstGeom>
        </p:spPr>
      </p:pic>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E3456BA7-C57D-FA3F-8AE7-E974D983E6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582" y="1131516"/>
            <a:ext cx="7521723" cy="5726484"/>
          </a:xfrm>
          <a:prstGeom prst="rect">
            <a:avLst/>
          </a:prstGeom>
        </p:spPr>
      </p:pic>
      <p:pic>
        <p:nvPicPr>
          <p:cNvPr id="10" name="图片 9">
            <a:extLst>
              <a:ext uri="{FF2B5EF4-FFF2-40B4-BE49-F238E27FC236}">
                <a16:creationId xmlns:a16="http://schemas.microsoft.com/office/drawing/2014/main" id="{C3EDEA25-BF9F-F15B-794F-801C3745D2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7550" y="1274577"/>
            <a:ext cx="8101586" cy="4923615"/>
          </a:xfrm>
          <a:prstGeom prst="rect">
            <a:avLst/>
          </a:prstGeom>
        </p:spPr>
      </p:pic>
      <p:sp>
        <p:nvSpPr>
          <p:cNvPr id="3" name="PA-Titletextslide "/>
          <p:cNvSpPr txBox="1"/>
          <p:nvPr>
            <p:custDataLst>
              <p:tags r:id="rId2"/>
            </p:custDataLst>
          </p:nvPr>
        </p:nvSpPr>
        <p:spPr>
          <a:xfrm>
            <a:off x="4055780" y="227648"/>
            <a:ext cx="3968591" cy="963295"/>
          </a:xfrm>
          <a:prstGeom prst="rect">
            <a:avLst/>
          </a:prstGeom>
          <a:noFill/>
          <a:ln w="12700" cap="flat">
            <a:noFill/>
            <a:miter lim="400000"/>
          </a:ln>
          <a:effectLst/>
        </p:spPr>
        <p:txBody>
          <a:bodyPr wrap="square" lIns="50800" tIns="50800" rIns="50800" bIns="50800" numCol="1" anchor="ctr">
            <a:noAutofit/>
          </a:bodyPr>
          <a:lstStyle>
            <a:lvl1pPr algn="l">
              <a:defRPr sz="8000" b="0">
                <a:solidFill>
                  <a:srgbClr val="FFFFFF"/>
                </a:solidFill>
                <a:latin typeface="Maven Pro Medium"/>
                <a:ea typeface="Maven Pro Medium"/>
                <a:cs typeface="Maven Pro Medium"/>
                <a:sym typeface="Maven Pro Medium"/>
              </a:defRPr>
            </a:lvl1pPr>
          </a:lstStyle>
          <a:p>
            <a:pPr algn="ctr"/>
            <a:r>
              <a:rPr lang="zh-CN" sz="2800" dirty="0">
                <a:solidFill>
                  <a:schemeClr val="bg1"/>
                </a:solidFill>
                <a:latin typeface="微软雅黑" panose="020B0503020204020204" charset="-122"/>
                <a:ea typeface="微软雅黑" panose="020B0503020204020204" charset="-122"/>
                <a:cs typeface="微软雅黑" panose="020B0503020204020204" charset="-122"/>
              </a:rPr>
              <a:t>功能实现（部分展示）</a:t>
            </a:r>
          </a:p>
        </p:txBody>
      </p:sp>
      <p:sp>
        <p:nvSpPr>
          <p:cNvPr id="5"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3"/>
            </p:custDataLst>
          </p:nvPr>
        </p:nvSpPr>
        <p:spPr>
          <a:xfrm>
            <a:off x="4055745" y="915670"/>
            <a:ext cx="4080510" cy="429895"/>
          </a:xfrm>
          <a:prstGeom prst="rect">
            <a:avLst/>
          </a:prstGeom>
          <a:ln w="12700">
            <a:miter lim="400000"/>
          </a:ln>
        </p:spPr>
        <p:txBody>
          <a:bodyPr wrap="square" lIns="25400" tIns="25400" rIns="25400" bIns="25400">
            <a:spAutoFit/>
          </a:bodyPr>
          <a:lstStyle/>
          <a:p>
            <a:pPr algn="ctr">
              <a:lnSpc>
                <a:spcPct val="190000"/>
              </a:lnSpc>
              <a:spcAft>
                <a:spcPts val="450"/>
              </a:spcAft>
            </a:pPr>
            <a:r>
              <a:rPr lang="en-US" altLang="zh-CN" sz="1300" dirty="0">
                <a:ln w="0"/>
                <a:solidFill>
                  <a:schemeClr val="bg1">
                    <a:alpha val="70000"/>
                  </a:schemeClr>
                </a:solidFill>
                <a:effectLst/>
                <a:latin typeface="微软雅黑" panose="020B0503020204020204" charset="-122"/>
                <a:ea typeface="微软雅黑" panose="020B0503020204020204" charset="-122"/>
                <a:sym typeface="+mn-ea"/>
              </a:rPr>
              <a:t>Function Implementation(Partial Display)</a:t>
            </a:r>
            <a:endParaRPr lang="zh-CN" altLang="en-US" sz="1300" dirty="0">
              <a:ln w="0"/>
              <a:solidFill>
                <a:schemeClr val="bg1">
                  <a:alpha val="70000"/>
                </a:schemeClr>
              </a:solidFill>
              <a:effectLst/>
              <a:latin typeface="微软雅黑" panose="020B0503020204020204" charset="-122"/>
              <a:ea typeface="微软雅黑" panose="020B0503020204020204" charset="-122"/>
              <a:sym typeface="+mn-ea"/>
            </a:endParaRPr>
          </a:p>
        </p:txBody>
      </p:sp>
      <p:sp>
        <p:nvSpPr>
          <p:cNvPr id="7" name="PA-Titletextslide "/>
          <p:cNvSpPr txBox="1"/>
          <p:nvPr>
            <p:custDataLst>
              <p:tags r:id="rId4"/>
            </p:custDataLst>
          </p:nvPr>
        </p:nvSpPr>
        <p:spPr>
          <a:xfrm>
            <a:off x="-83007" y="222131"/>
            <a:ext cx="3602355" cy="419735"/>
          </a:xfrm>
          <a:prstGeom prst="rect">
            <a:avLst/>
          </a:prstGeom>
          <a:ln w="12700">
            <a:miter lim="400000"/>
          </a:ln>
        </p:spPr>
        <p:txBody>
          <a:bodyPr wrap="square" lIns="25400" tIns="25400" rIns="25400" bIns="25400" anchor="ctr">
            <a:spAutoFit/>
          </a:bodyPr>
          <a:lstStyle>
            <a:lvl1pPr algn="l">
              <a:defRPr sz="8000" b="0">
                <a:solidFill>
                  <a:srgbClr val="FFFFFF"/>
                </a:solidFill>
                <a:latin typeface="Maven Pro Medium"/>
                <a:ea typeface="Maven Pro Medium"/>
                <a:cs typeface="Maven Pro Medium"/>
                <a:sym typeface="Maven Pro Medium"/>
              </a:defRPr>
            </a:lvl1pPr>
          </a:lstStyle>
          <a:p>
            <a:pPr algn="ctr"/>
            <a:r>
              <a:rPr lang="zh-CN" altLang="en-US" sz="2400" dirty="0">
                <a:latin typeface="微软雅黑" panose="020B0503020204020204" charset="-122"/>
                <a:ea typeface="微软雅黑" panose="020B0503020204020204" charset="-122"/>
                <a:cs typeface="微软雅黑" panose="020B0503020204020204" charset="-122"/>
              </a:rPr>
              <a:t>用户创建</a:t>
            </a: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11" name="PA-Titletextslide "/>
          <p:cNvSpPr txBox="1"/>
          <p:nvPr>
            <p:custDataLst>
              <p:tags r:id="rId2"/>
            </p:custDataLst>
          </p:nvPr>
        </p:nvSpPr>
        <p:spPr>
          <a:xfrm>
            <a:off x="4374515" y="439103"/>
            <a:ext cx="3442970" cy="532130"/>
          </a:xfrm>
          <a:prstGeom prst="rect">
            <a:avLst/>
          </a:prstGeom>
          <a:noFill/>
          <a:ln w="12700" cap="flat">
            <a:noFill/>
            <a:miter lim="400000"/>
          </a:ln>
          <a:effectLst/>
        </p:spPr>
        <p:txBody>
          <a:bodyPr wrap="square" lIns="50800" tIns="50800" rIns="50800" bIns="50800" numCol="1" anchor="ctr">
            <a:spAutoFit/>
          </a:bodyPr>
          <a:lstStyle>
            <a:lvl1pPr algn="l">
              <a:defRPr sz="8000" b="0">
                <a:solidFill>
                  <a:srgbClr val="FFFFFF"/>
                </a:solidFill>
                <a:latin typeface="Maven Pro Medium"/>
                <a:ea typeface="Maven Pro Medium"/>
                <a:cs typeface="Maven Pro Medium"/>
                <a:sym typeface="Maven Pro Medium"/>
              </a:defRPr>
            </a:lvl1pPr>
          </a:lstStyle>
          <a:p>
            <a:pPr algn="ctr"/>
            <a:r>
              <a:rPr lang="zh-CN" sz="2800">
                <a:solidFill>
                  <a:schemeClr val="bg1"/>
                </a:solidFill>
                <a:latin typeface="微软雅黑" panose="020B0503020204020204" charset="-122"/>
                <a:ea typeface="微软雅黑" panose="020B0503020204020204" charset="-122"/>
                <a:cs typeface="微软雅黑" panose="020B0503020204020204" charset="-122"/>
              </a:rPr>
              <a:t>分工</a:t>
            </a:r>
          </a:p>
        </p:txBody>
      </p:sp>
      <p:sp>
        <p:nvSpPr>
          <p:cNvPr id="10"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3"/>
            </p:custDataLst>
          </p:nvPr>
        </p:nvSpPr>
        <p:spPr>
          <a:xfrm>
            <a:off x="4055745" y="915670"/>
            <a:ext cx="4080510" cy="429895"/>
          </a:xfrm>
          <a:prstGeom prst="rect">
            <a:avLst/>
          </a:prstGeom>
          <a:ln w="12700">
            <a:miter lim="400000"/>
          </a:ln>
        </p:spPr>
        <p:txBody>
          <a:bodyPr wrap="square" lIns="25400" tIns="25400" rIns="25400" bIns="25400">
            <a:spAutoFit/>
          </a:bodyPr>
          <a:lstStyle/>
          <a:p>
            <a:pPr algn="ctr">
              <a:lnSpc>
                <a:spcPct val="190000"/>
              </a:lnSpc>
              <a:spcAft>
                <a:spcPts val="450"/>
              </a:spcAft>
            </a:pPr>
            <a:r>
              <a:rPr lang="en-US" altLang="zh-CN" sz="1300" dirty="0">
                <a:ln w="0"/>
                <a:solidFill>
                  <a:schemeClr val="bg1">
                    <a:alpha val="70000"/>
                  </a:schemeClr>
                </a:solidFill>
                <a:effectLst/>
                <a:latin typeface="微软雅黑" panose="020B0503020204020204" charset="-122"/>
                <a:ea typeface="微软雅黑" panose="020B0503020204020204" charset="-122"/>
                <a:sym typeface="+mn-ea"/>
              </a:rPr>
              <a:t>Assignment</a:t>
            </a:r>
          </a:p>
        </p:txBody>
      </p:sp>
      <p:grpSp>
        <p:nvGrpSpPr>
          <p:cNvPr id="13" name="PA-组合 12"/>
          <p:cNvGrpSpPr/>
          <p:nvPr>
            <p:custDataLst>
              <p:tags r:id="rId4"/>
            </p:custDataLst>
          </p:nvPr>
        </p:nvGrpSpPr>
        <p:grpSpPr>
          <a:xfrm>
            <a:off x="1501140" y="1658584"/>
            <a:ext cx="4048760" cy="3505236"/>
            <a:chOff x="787" y="-3963"/>
            <a:chExt cx="7890" cy="11505"/>
          </a:xfrm>
        </p:grpSpPr>
        <p:sp>
          <p:nvSpPr>
            <p:cNvPr id="6" name="PA-矩形 5"/>
            <p:cNvSpPr/>
            <p:nvPr>
              <p:custDataLst>
                <p:tags r:id="rId26"/>
              </p:custDataLst>
            </p:nvPr>
          </p:nvSpPr>
          <p:spPr>
            <a:xfrm>
              <a:off x="787" y="4399"/>
              <a:ext cx="7890" cy="3143"/>
            </a:xfrm>
            <a:prstGeom prst="rect">
              <a:avLst/>
            </a:prstGeom>
            <a:gradFill>
              <a:gsLst>
                <a:gs pos="0">
                  <a:srgbClr val="12BCE2"/>
                </a:gs>
                <a:gs pos="100000">
                  <a:srgbClr val="9A33D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矩形 6"/>
            <p:cNvSpPr/>
            <p:nvPr>
              <p:custDataLst>
                <p:tags r:id="rId27"/>
              </p:custDataLst>
            </p:nvPr>
          </p:nvSpPr>
          <p:spPr>
            <a:xfrm>
              <a:off x="787" y="4399"/>
              <a:ext cx="7890" cy="3143"/>
            </a:xfrm>
            <a:prstGeom prst="rect">
              <a:avLst/>
            </a:prstGeom>
            <a:blipFill rotWithShape="1">
              <a:blip r:embed="rId31">
                <a:alphaModFix amt="23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5" name="PA-Loremipsumdolorsit amet, consectetur adipiscing elit, sed do eiusmod tempor incididunt ut labore et dolore magna aliqua. Ut enim ad minim veniam, quis nostrud"/>
            <p:cNvSpPr txBox="1"/>
            <p:nvPr>
              <p:custDataLst>
                <p:tags r:id="rId28"/>
              </p:custDataLst>
            </p:nvPr>
          </p:nvSpPr>
          <p:spPr>
            <a:xfrm>
              <a:off x="1771" y="-3963"/>
              <a:ext cx="5174" cy="1795"/>
            </a:xfrm>
            <a:prstGeom prst="rect">
              <a:avLst/>
            </a:prstGeom>
            <a:noFill/>
            <a:ln w="12700" cap="flat">
              <a:noFill/>
              <a:miter lim="400000"/>
            </a:ln>
            <a:effectLst/>
          </p:spPr>
          <p:txBody>
            <a:bodyPr wrap="square" lIns="25400" tIns="25400" rIns="25400" bIns="25400" numCol="1" anchor="t">
              <a:spAutoFit/>
            </a:bodyPr>
            <a:lstStyle>
              <a:lvl1pPr algn="l">
                <a:lnSpc>
                  <a:spcPct val="120000"/>
                </a:lnSpc>
                <a:spcBef>
                  <a:spcPts val="2000"/>
                </a:spcBef>
                <a:defRPr sz="2600" b="0">
                  <a:solidFill>
                    <a:srgbClr val="D2DBE4"/>
                  </a:solidFill>
                  <a:latin typeface="Open Sans" panose="020B0606030504020204"/>
                  <a:ea typeface="Open Sans" panose="020B0606030504020204"/>
                  <a:cs typeface="Open Sans" panose="020B0606030504020204"/>
                  <a:sym typeface="Open Sans" panose="020B0606030504020204"/>
                </a:defRPr>
              </a:lvl1pPr>
            </a:lstStyle>
            <a:p>
              <a:pPr algn="ctr">
                <a:lnSpc>
                  <a:spcPct val="60000"/>
                </a:lnSpc>
              </a:pPr>
              <a:r>
                <a:rPr lang="zh-CN" sz="1300">
                  <a:solidFill>
                    <a:schemeClr val="bg1"/>
                  </a:solidFill>
                  <a:latin typeface="微软雅黑" panose="020B0503020204020204" charset="-122"/>
                  <a:ea typeface="微软雅黑" panose="020B0503020204020204" charset="-122"/>
                  <a:cs typeface="微软雅黑" panose="020B0503020204020204" charset="-122"/>
                </a:rPr>
                <a:t>个人模块：注册、登录</a:t>
              </a:r>
              <a:r>
                <a:rPr lang="en-US" altLang="zh-CN" sz="1300">
                  <a:solidFill>
                    <a:schemeClr val="bg1"/>
                  </a:solidFill>
                  <a:latin typeface="微软雅黑" panose="020B0503020204020204" charset="-122"/>
                  <a:ea typeface="微软雅黑" panose="020B0503020204020204" charset="-122"/>
                  <a:cs typeface="微软雅黑" panose="020B0503020204020204" charset="-122"/>
                </a:rPr>
                <a:t> </a:t>
              </a:r>
            </a:p>
            <a:p>
              <a:pPr algn="ctr">
                <a:lnSpc>
                  <a:spcPct val="60000"/>
                </a:lnSpc>
              </a:pPr>
              <a:r>
                <a:rPr lang="zh-CN" altLang="en-US" sz="1300">
                  <a:solidFill>
                    <a:schemeClr val="bg1"/>
                  </a:solidFill>
                  <a:latin typeface="微软雅黑" panose="020B0503020204020204" charset="-122"/>
                  <a:ea typeface="微软雅黑" panose="020B0503020204020204" charset="-122"/>
                  <a:cs typeface="微软雅黑" panose="020B0503020204020204" charset="-122"/>
                </a:rPr>
                <a:t>战队模块：</a:t>
              </a:r>
              <a:r>
                <a:rPr lang="zh-CN" sz="1300">
                  <a:solidFill>
                    <a:schemeClr val="bg1"/>
                  </a:solidFill>
                  <a:latin typeface="微软雅黑" panose="020B0503020204020204" charset="-122"/>
                  <a:ea typeface="微软雅黑" panose="020B0503020204020204" charset="-122"/>
                  <a:cs typeface="微软雅黑" panose="020B0503020204020204" charset="-122"/>
                </a:rPr>
                <a:t>创建战队、加入战队</a:t>
              </a:r>
            </a:p>
          </p:txBody>
        </p:sp>
        <p:pic>
          <p:nvPicPr>
            <p:cNvPr id="2" name="PA-图片 1" descr="34235"/>
            <p:cNvPicPr>
              <a:picLocks noChangeAspect="1"/>
            </p:cNvPicPr>
            <p:nvPr>
              <p:custDataLst>
                <p:tags r:id="rId29"/>
              </p:custDataLst>
            </p:nvPr>
          </p:nvPicPr>
          <p:blipFill>
            <a:blip r:embed="rId32"/>
            <a:stretch>
              <a:fillRect/>
            </a:stretch>
          </p:blipFill>
          <p:spPr>
            <a:xfrm>
              <a:off x="6153" y="4823"/>
              <a:ext cx="2460" cy="2013"/>
            </a:xfrm>
            <a:prstGeom prst="rect">
              <a:avLst/>
            </a:prstGeom>
          </p:spPr>
        </p:pic>
      </p:grpSp>
      <p:grpSp>
        <p:nvGrpSpPr>
          <p:cNvPr id="14" name="PA-组合 13"/>
          <p:cNvGrpSpPr/>
          <p:nvPr>
            <p:custDataLst>
              <p:tags r:id="rId5"/>
            </p:custDataLst>
          </p:nvPr>
        </p:nvGrpSpPr>
        <p:grpSpPr>
          <a:xfrm>
            <a:off x="6557645" y="1154239"/>
            <a:ext cx="4275455" cy="2406206"/>
            <a:chOff x="9544" y="644"/>
            <a:chExt cx="8414" cy="7910"/>
          </a:xfrm>
        </p:grpSpPr>
        <p:sp>
          <p:nvSpPr>
            <p:cNvPr id="3" name="PA-矩形 2"/>
            <p:cNvSpPr/>
            <p:nvPr>
              <p:custDataLst>
                <p:tags r:id="rId21"/>
              </p:custDataLst>
            </p:nvPr>
          </p:nvSpPr>
          <p:spPr>
            <a:xfrm>
              <a:off x="9544" y="4463"/>
              <a:ext cx="8080" cy="3233"/>
            </a:xfrm>
            <a:prstGeom prst="rect">
              <a:avLst/>
            </a:prstGeom>
            <a:gradFill>
              <a:gsLst>
                <a:gs pos="0">
                  <a:srgbClr val="12BCE2"/>
                </a:gs>
                <a:gs pos="100000">
                  <a:srgbClr val="9A33D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PA-矩形 3"/>
            <p:cNvSpPr/>
            <p:nvPr>
              <p:custDataLst>
                <p:tags r:id="rId22"/>
              </p:custDataLst>
            </p:nvPr>
          </p:nvSpPr>
          <p:spPr>
            <a:xfrm>
              <a:off x="9744" y="4377"/>
              <a:ext cx="8214" cy="4177"/>
            </a:xfrm>
            <a:prstGeom prst="rect">
              <a:avLst/>
            </a:prstGeom>
            <a:blipFill rotWithShape="1">
              <a:blip r:embed="rId31">
                <a:alphaModFix amt="23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PA-Loremipsumdolorsit amet, consectetur adipiscing elit, sed do eiusmod tempor incididunt ut labore et dolore magna aliqua. Ut enim ad minim veniam, quis nostrud"/>
            <p:cNvSpPr txBox="1"/>
            <p:nvPr>
              <p:custDataLst>
                <p:tags r:id="rId23"/>
              </p:custDataLst>
            </p:nvPr>
          </p:nvSpPr>
          <p:spPr>
            <a:xfrm>
              <a:off x="10558" y="2299"/>
              <a:ext cx="6380" cy="1599"/>
            </a:xfrm>
            <a:prstGeom prst="rect">
              <a:avLst/>
            </a:prstGeom>
            <a:noFill/>
            <a:ln w="12700" cap="flat">
              <a:noFill/>
              <a:miter lim="400000"/>
            </a:ln>
            <a:effectLst/>
          </p:spPr>
          <p:txBody>
            <a:bodyPr wrap="square" lIns="25400" tIns="25400" rIns="25400" bIns="25400" numCol="1" anchor="t">
              <a:spAutoFit/>
            </a:bodyPr>
            <a:lstStyle>
              <a:lvl1pPr algn="l">
                <a:lnSpc>
                  <a:spcPct val="120000"/>
                </a:lnSpc>
                <a:spcBef>
                  <a:spcPts val="2000"/>
                </a:spcBef>
                <a:defRPr sz="2600" b="0">
                  <a:solidFill>
                    <a:srgbClr val="D2DBE4"/>
                  </a:solidFill>
                  <a:latin typeface="Open Sans" panose="020B0606030504020204"/>
                  <a:ea typeface="Open Sans" panose="020B0606030504020204"/>
                  <a:cs typeface="Open Sans" panose="020B0606030504020204"/>
                  <a:sym typeface="Open Sans" panose="020B0606030504020204"/>
                </a:defRPr>
              </a:lvl1pPr>
            </a:lstStyle>
            <a:p>
              <a:pPr algn="ctr">
                <a:lnSpc>
                  <a:spcPct val="50000"/>
                </a:lnSpc>
              </a:pPr>
              <a:r>
                <a:rPr lang="zh-CN" sz="1300">
                  <a:solidFill>
                    <a:schemeClr val="bg1"/>
                  </a:solidFill>
                  <a:latin typeface="微软雅黑" panose="020B0503020204020204" charset="-122"/>
                  <a:ea typeface="微软雅黑" panose="020B0503020204020204" charset="-122"/>
                  <a:cs typeface="微软雅黑" panose="020B0503020204020204" charset="-122"/>
                </a:rPr>
                <a:t>题目模块：查看题目、下载附件、解题</a:t>
              </a:r>
            </a:p>
            <a:p>
              <a:pPr algn="ctr">
                <a:lnSpc>
                  <a:spcPct val="40000"/>
                </a:lnSpc>
              </a:pPr>
              <a:r>
                <a:rPr lang="zh-CN" sz="1300">
                  <a:solidFill>
                    <a:schemeClr val="bg1"/>
                  </a:solidFill>
                  <a:latin typeface="微软雅黑" panose="020B0503020204020204" charset="-122"/>
                  <a:ea typeface="微软雅黑" panose="020B0503020204020204" charset="-122"/>
                  <a:cs typeface="微软雅黑" panose="020B0503020204020204" charset="-122"/>
                </a:rPr>
                <a:t>排名模块：用户排名、战队排名</a:t>
              </a:r>
            </a:p>
          </p:txBody>
        </p:sp>
        <p:sp>
          <p:nvSpPr>
            <p:cNvPr id="9" name="PA-Subtitletextaboutproject "/>
            <p:cNvSpPr txBox="1"/>
            <p:nvPr>
              <p:custDataLst>
                <p:tags r:id="rId24"/>
              </p:custDataLst>
            </p:nvPr>
          </p:nvSpPr>
          <p:spPr>
            <a:xfrm>
              <a:off x="12541" y="644"/>
              <a:ext cx="5417" cy="1177"/>
            </a:xfrm>
            <a:prstGeom prst="rect">
              <a:avLst/>
            </a:prstGeom>
            <a:noFill/>
            <a:ln w="12700" cap="flat">
              <a:noFill/>
              <a:miter lim="400000"/>
            </a:ln>
            <a:effectLst/>
          </p:spPr>
          <p:txBody>
            <a:bodyPr wrap="square" lIns="25400" tIns="25400" rIns="25400" bIns="25400" numCol="1" anchor="ctr">
              <a:spAutoFit/>
            </a:bodyPr>
            <a:lstStyle>
              <a:lvl1pPr algn="l">
                <a:defRPr sz="4000" b="0">
                  <a:solidFill>
                    <a:srgbClr val="FFFFFF"/>
                  </a:solidFill>
                  <a:latin typeface="Maven Pro Medium"/>
                  <a:ea typeface="Maven Pro Medium"/>
                  <a:cs typeface="Maven Pro Medium"/>
                  <a:sym typeface="Maven Pro Medium"/>
                </a:defRPr>
              </a:lvl1pPr>
            </a:lstStyle>
            <a:p>
              <a:r>
                <a:rPr lang="zh-CN" sz="2000" b="1">
                  <a:solidFill>
                    <a:schemeClr val="bg1"/>
                  </a:solidFill>
                  <a:latin typeface="微软雅黑" panose="020B0503020204020204" charset="-122"/>
                  <a:ea typeface="微软雅黑" panose="020B0503020204020204" charset="-122"/>
                  <a:cs typeface="微软雅黑" panose="020B0503020204020204" charset="-122"/>
                </a:rPr>
                <a:t>题库系统</a:t>
              </a:r>
            </a:p>
          </p:txBody>
        </p:sp>
        <p:pic>
          <p:nvPicPr>
            <p:cNvPr id="12" name="PA-图片 11" descr="C:\Users\Administrator\Desktop\2342.png2342"/>
            <p:cNvPicPr>
              <a:picLocks noChangeAspect="1"/>
            </p:cNvPicPr>
            <p:nvPr>
              <p:custDataLst>
                <p:tags r:id="rId25"/>
              </p:custDataLst>
            </p:nvPr>
          </p:nvPicPr>
          <p:blipFill>
            <a:blip r:embed="rId33"/>
            <a:srcRect l="2099" r="2099"/>
            <a:stretch>
              <a:fillRect/>
            </a:stretch>
          </p:blipFill>
          <p:spPr>
            <a:xfrm>
              <a:off x="14987" y="4825"/>
              <a:ext cx="2460" cy="2013"/>
            </a:xfrm>
            <a:prstGeom prst="rect">
              <a:avLst/>
            </a:prstGeom>
          </p:spPr>
        </p:pic>
      </p:grpSp>
      <p:sp>
        <p:nvSpPr>
          <p:cNvPr id="5" name="PA-Subtitletextaboutproject "/>
          <p:cNvSpPr txBox="1"/>
          <p:nvPr>
            <p:custDataLst>
              <p:tags r:id="rId6"/>
            </p:custDataLst>
          </p:nvPr>
        </p:nvSpPr>
        <p:spPr>
          <a:xfrm>
            <a:off x="688975" y="2510155"/>
            <a:ext cx="503555" cy="666115"/>
          </a:xfrm>
          <a:prstGeom prst="rect">
            <a:avLst/>
          </a:prstGeom>
          <a:noFill/>
          <a:ln w="12700" cap="flat">
            <a:noFill/>
            <a:miter lim="400000"/>
          </a:ln>
          <a:effectLst/>
        </p:spPr>
        <p:txBody>
          <a:bodyPr wrap="square" lIns="25400" tIns="25400" rIns="25400" bIns="25400" numCol="1" anchor="ctr">
            <a:spAutoFit/>
          </a:bodyPr>
          <a:lstStyle>
            <a:lvl1pPr algn="l">
              <a:defRPr sz="4000" b="0">
                <a:solidFill>
                  <a:srgbClr val="FFFFFF"/>
                </a:solidFill>
                <a:latin typeface="Maven Pro Medium"/>
                <a:ea typeface="Maven Pro Medium"/>
                <a:cs typeface="Maven Pro Medium"/>
                <a:sym typeface="Maven Pro Medium"/>
              </a:defRPr>
            </a:lvl1pPr>
          </a:lstStyle>
          <a:p>
            <a:r>
              <a:rPr lang="zh-CN" sz="2000" b="1">
                <a:solidFill>
                  <a:schemeClr val="bg1"/>
                </a:solidFill>
                <a:latin typeface="微软雅黑" panose="020B0503020204020204" charset="-122"/>
                <a:ea typeface="微软雅黑" panose="020B0503020204020204" charset="-122"/>
                <a:cs typeface="微软雅黑" panose="020B0503020204020204" charset="-122"/>
              </a:rPr>
              <a:t>前</a:t>
            </a:r>
          </a:p>
          <a:p>
            <a:r>
              <a:rPr lang="zh-CN" sz="2000" b="1">
                <a:solidFill>
                  <a:schemeClr val="bg1"/>
                </a:solidFill>
                <a:latin typeface="微软雅黑" panose="020B0503020204020204" charset="-122"/>
                <a:ea typeface="微软雅黑" panose="020B0503020204020204" charset="-122"/>
                <a:cs typeface="微软雅黑" panose="020B0503020204020204" charset="-122"/>
              </a:rPr>
              <a:t>端</a:t>
            </a:r>
          </a:p>
        </p:txBody>
      </p:sp>
      <p:grpSp>
        <p:nvGrpSpPr>
          <p:cNvPr id="15" name="PA-组合 12"/>
          <p:cNvGrpSpPr/>
          <p:nvPr>
            <p:custDataLst>
              <p:tags r:id="rId7"/>
            </p:custDataLst>
          </p:nvPr>
        </p:nvGrpSpPr>
        <p:grpSpPr>
          <a:xfrm>
            <a:off x="1501140" y="1183320"/>
            <a:ext cx="4048760" cy="2118680"/>
            <a:chOff x="787" y="588"/>
            <a:chExt cx="7890" cy="6954"/>
          </a:xfrm>
        </p:grpSpPr>
        <p:sp>
          <p:nvSpPr>
            <p:cNvPr id="16" name="PA-矩形 5"/>
            <p:cNvSpPr/>
            <p:nvPr>
              <p:custDataLst>
                <p:tags r:id="rId17"/>
              </p:custDataLst>
            </p:nvPr>
          </p:nvSpPr>
          <p:spPr>
            <a:xfrm>
              <a:off x="787" y="4399"/>
              <a:ext cx="7890" cy="3143"/>
            </a:xfrm>
            <a:prstGeom prst="rect">
              <a:avLst/>
            </a:prstGeom>
            <a:gradFill>
              <a:gsLst>
                <a:gs pos="0">
                  <a:srgbClr val="12BCE2"/>
                </a:gs>
                <a:gs pos="100000">
                  <a:srgbClr val="9A33D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矩形 6"/>
            <p:cNvSpPr/>
            <p:nvPr>
              <p:custDataLst>
                <p:tags r:id="rId18"/>
              </p:custDataLst>
            </p:nvPr>
          </p:nvSpPr>
          <p:spPr>
            <a:xfrm>
              <a:off x="787" y="4399"/>
              <a:ext cx="7890" cy="3143"/>
            </a:xfrm>
            <a:prstGeom prst="rect">
              <a:avLst/>
            </a:prstGeom>
            <a:blipFill rotWithShape="1">
              <a:blip r:embed="rId31">
                <a:alphaModFix amt="23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PA-Subtitletextaboutproject "/>
            <p:cNvSpPr txBox="1"/>
            <p:nvPr>
              <p:custDataLst>
                <p:tags r:id="rId19"/>
              </p:custDataLst>
            </p:nvPr>
          </p:nvSpPr>
          <p:spPr>
            <a:xfrm>
              <a:off x="3260" y="588"/>
              <a:ext cx="5417" cy="1175"/>
            </a:xfrm>
            <a:prstGeom prst="rect">
              <a:avLst/>
            </a:prstGeom>
            <a:noFill/>
            <a:ln w="12700" cap="flat">
              <a:noFill/>
              <a:miter lim="400000"/>
            </a:ln>
            <a:effectLst/>
          </p:spPr>
          <p:txBody>
            <a:bodyPr wrap="square" lIns="25400" tIns="25400" rIns="25400" bIns="25400" numCol="1" anchor="ctr">
              <a:spAutoFit/>
            </a:bodyPr>
            <a:lstStyle>
              <a:lvl1pPr algn="l">
                <a:defRPr sz="4000" b="0">
                  <a:solidFill>
                    <a:srgbClr val="FFFFFF"/>
                  </a:solidFill>
                  <a:latin typeface="Maven Pro Medium"/>
                  <a:ea typeface="Maven Pro Medium"/>
                  <a:cs typeface="Maven Pro Medium"/>
                  <a:sym typeface="Maven Pro Medium"/>
                </a:defRPr>
              </a:lvl1pPr>
            </a:lstStyle>
            <a:p>
              <a:r>
                <a:rPr lang="zh-CN" altLang="en-US" sz="2000" b="1">
                  <a:solidFill>
                    <a:schemeClr val="bg1"/>
                  </a:solidFill>
                  <a:latin typeface="微软雅黑" panose="020B0503020204020204" charset="-122"/>
                  <a:ea typeface="微软雅黑" panose="020B0503020204020204" charset="-122"/>
                  <a:cs typeface="微软雅黑" panose="020B0503020204020204" charset="-122"/>
                </a:rPr>
                <a:t>用户系统</a:t>
              </a:r>
            </a:p>
          </p:txBody>
        </p:sp>
        <p:pic>
          <p:nvPicPr>
            <p:cNvPr id="20" name="PA-图片 1" descr="34235"/>
            <p:cNvPicPr>
              <a:picLocks noChangeAspect="1"/>
            </p:cNvPicPr>
            <p:nvPr>
              <p:custDataLst>
                <p:tags r:id="rId20"/>
              </p:custDataLst>
            </p:nvPr>
          </p:nvPicPr>
          <p:blipFill>
            <a:blip r:embed="rId32"/>
            <a:stretch>
              <a:fillRect/>
            </a:stretch>
          </p:blipFill>
          <p:spPr>
            <a:xfrm>
              <a:off x="6153" y="4823"/>
              <a:ext cx="2460" cy="2013"/>
            </a:xfrm>
            <a:prstGeom prst="rect">
              <a:avLst/>
            </a:prstGeom>
          </p:spPr>
        </p:pic>
      </p:grpSp>
      <p:grpSp>
        <p:nvGrpSpPr>
          <p:cNvPr id="27" name="PA-组合 13"/>
          <p:cNvGrpSpPr/>
          <p:nvPr>
            <p:custDataLst>
              <p:tags r:id="rId8"/>
            </p:custDataLst>
          </p:nvPr>
        </p:nvGrpSpPr>
        <p:grpSpPr>
          <a:xfrm>
            <a:off x="6557645" y="4054475"/>
            <a:ext cx="4275455" cy="1252855"/>
            <a:chOff x="9544" y="4377"/>
            <a:chExt cx="8414" cy="4177"/>
          </a:xfrm>
        </p:grpSpPr>
        <p:sp>
          <p:nvSpPr>
            <p:cNvPr id="28" name="PA-矩形 2"/>
            <p:cNvSpPr/>
            <p:nvPr>
              <p:custDataLst>
                <p:tags r:id="rId14"/>
              </p:custDataLst>
            </p:nvPr>
          </p:nvSpPr>
          <p:spPr>
            <a:xfrm>
              <a:off x="9544" y="4463"/>
              <a:ext cx="8080" cy="3233"/>
            </a:xfrm>
            <a:prstGeom prst="rect">
              <a:avLst/>
            </a:prstGeom>
            <a:gradFill>
              <a:gsLst>
                <a:gs pos="0">
                  <a:srgbClr val="12BCE2"/>
                </a:gs>
                <a:gs pos="100000">
                  <a:srgbClr val="9A33D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PA-矩形 3"/>
            <p:cNvSpPr/>
            <p:nvPr>
              <p:custDataLst>
                <p:tags r:id="rId15"/>
              </p:custDataLst>
            </p:nvPr>
          </p:nvSpPr>
          <p:spPr>
            <a:xfrm>
              <a:off x="9744" y="4377"/>
              <a:ext cx="8214" cy="4177"/>
            </a:xfrm>
            <a:prstGeom prst="rect">
              <a:avLst/>
            </a:prstGeom>
            <a:blipFill rotWithShape="1">
              <a:blip r:embed="rId31">
                <a:alphaModFix amt="23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PA-图片 11" descr="C:\Users\Administrator\Desktop\2342.png2342"/>
            <p:cNvPicPr>
              <a:picLocks noChangeAspect="1"/>
            </p:cNvPicPr>
            <p:nvPr>
              <p:custDataLst>
                <p:tags r:id="rId16"/>
              </p:custDataLst>
            </p:nvPr>
          </p:nvPicPr>
          <p:blipFill>
            <a:blip r:embed="rId33"/>
            <a:srcRect l="2099" r="2099"/>
            <a:stretch>
              <a:fillRect/>
            </a:stretch>
          </p:blipFill>
          <p:spPr>
            <a:xfrm>
              <a:off x="14987" y="4825"/>
              <a:ext cx="2460" cy="2013"/>
            </a:xfrm>
            <a:prstGeom prst="rect">
              <a:avLst/>
            </a:prstGeom>
          </p:spPr>
        </p:pic>
      </p:grpSp>
      <p:sp>
        <p:nvSpPr>
          <p:cNvPr id="33" name="PA-Subtitletextaboutproject "/>
          <p:cNvSpPr txBox="1"/>
          <p:nvPr>
            <p:custDataLst>
              <p:tags r:id="rId9"/>
            </p:custDataLst>
          </p:nvPr>
        </p:nvSpPr>
        <p:spPr>
          <a:xfrm>
            <a:off x="688975" y="4189095"/>
            <a:ext cx="646430" cy="764540"/>
          </a:xfrm>
          <a:prstGeom prst="rect">
            <a:avLst/>
          </a:prstGeom>
          <a:noFill/>
          <a:ln w="12700" cap="flat">
            <a:noFill/>
            <a:miter lim="400000"/>
          </a:ln>
          <a:effectLst/>
        </p:spPr>
        <p:txBody>
          <a:bodyPr wrap="square" lIns="25400" tIns="25400" rIns="25400" bIns="25400" numCol="1" anchor="ctr">
            <a:noAutofit/>
          </a:bodyPr>
          <a:lstStyle>
            <a:lvl1pPr algn="l">
              <a:defRPr sz="4000" b="0">
                <a:solidFill>
                  <a:srgbClr val="FFFFFF"/>
                </a:solidFill>
                <a:latin typeface="Maven Pro Medium"/>
                <a:ea typeface="Maven Pro Medium"/>
                <a:cs typeface="Maven Pro Medium"/>
                <a:sym typeface="Maven Pro Medium"/>
              </a:defRPr>
            </a:lvl1pPr>
          </a:lstStyle>
          <a:p>
            <a:r>
              <a:rPr lang="zh-CN" sz="2000" b="1">
                <a:solidFill>
                  <a:schemeClr val="bg1"/>
                </a:solidFill>
                <a:latin typeface="微软雅黑" panose="020B0503020204020204" charset="-122"/>
                <a:ea typeface="微软雅黑" panose="020B0503020204020204" charset="-122"/>
                <a:cs typeface="微软雅黑" panose="020B0503020204020204" charset="-122"/>
              </a:rPr>
              <a:t>后</a:t>
            </a:r>
          </a:p>
          <a:p>
            <a:r>
              <a:rPr lang="zh-CN" sz="2000" b="1">
                <a:solidFill>
                  <a:schemeClr val="bg1"/>
                </a:solidFill>
                <a:latin typeface="微软雅黑" panose="020B0503020204020204" charset="-122"/>
                <a:ea typeface="微软雅黑" panose="020B0503020204020204" charset="-122"/>
                <a:cs typeface="微软雅黑" panose="020B0503020204020204" charset="-122"/>
              </a:rPr>
              <a:t>端</a:t>
            </a:r>
          </a:p>
        </p:txBody>
      </p:sp>
      <p:sp>
        <p:nvSpPr>
          <p:cNvPr id="35" name="PA-Subtitletextaboutproject "/>
          <p:cNvSpPr txBox="1"/>
          <p:nvPr>
            <p:custDataLst>
              <p:tags r:id="rId10"/>
            </p:custDataLst>
          </p:nvPr>
        </p:nvSpPr>
        <p:spPr>
          <a:xfrm>
            <a:off x="2769870" y="2556828"/>
            <a:ext cx="1261110" cy="481330"/>
          </a:xfrm>
          <a:prstGeom prst="rect">
            <a:avLst/>
          </a:prstGeom>
          <a:noFill/>
          <a:ln w="12700" cap="flat">
            <a:noFill/>
            <a:miter lim="400000"/>
          </a:ln>
          <a:effectLst/>
        </p:spPr>
        <p:txBody>
          <a:bodyPr wrap="square" lIns="25400" tIns="25400" rIns="25400" bIns="25400" numCol="1" anchor="ctr">
            <a:spAutoFit/>
          </a:bodyPr>
          <a:lstStyle>
            <a:lvl1pPr algn="l">
              <a:defRPr sz="4000" b="0">
                <a:solidFill>
                  <a:srgbClr val="FFFFFF"/>
                </a:solidFill>
                <a:latin typeface="Maven Pro Medium"/>
                <a:ea typeface="Maven Pro Medium"/>
                <a:cs typeface="Maven Pro Medium"/>
                <a:sym typeface="Maven Pro Medium"/>
              </a:defRPr>
            </a:lvl1pPr>
          </a:lstStyle>
          <a:p>
            <a:r>
              <a:rPr lang="zh-CN" sz="2800" b="1">
                <a:solidFill>
                  <a:schemeClr val="bg1"/>
                </a:solidFill>
                <a:latin typeface="微软雅黑" panose="020B0503020204020204" charset="-122"/>
                <a:ea typeface="微软雅黑" panose="020B0503020204020204" charset="-122"/>
                <a:cs typeface="微软雅黑" panose="020B0503020204020204" charset="-122"/>
              </a:rPr>
              <a:t>于渊龙</a:t>
            </a:r>
          </a:p>
        </p:txBody>
      </p:sp>
      <p:sp>
        <p:nvSpPr>
          <p:cNvPr id="36" name="PA-Subtitletextaboutproject "/>
          <p:cNvSpPr txBox="1"/>
          <p:nvPr>
            <p:custDataLst>
              <p:tags r:id="rId11"/>
            </p:custDataLst>
          </p:nvPr>
        </p:nvSpPr>
        <p:spPr>
          <a:xfrm>
            <a:off x="2769870" y="4338638"/>
            <a:ext cx="1261110" cy="481330"/>
          </a:xfrm>
          <a:prstGeom prst="rect">
            <a:avLst/>
          </a:prstGeom>
          <a:noFill/>
          <a:ln w="12700" cap="flat">
            <a:noFill/>
            <a:miter lim="400000"/>
          </a:ln>
          <a:effectLst/>
        </p:spPr>
        <p:txBody>
          <a:bodyPr wrap="square" lIns="25400" tIns="25400" rIns="25400" bIns="25400" numCol="1" anchor="ctr">
            <a:spAutoFit/>
          </a:bodyPr>
          <a:lstStyle>
            <a:lvl1pPr algn="l">
              <a:defRPr sz="4000" b="0">
                <a:solidFill>
                  <a:srgbClr val="FFFFFF"/>
                </a:solidFill>
                <a:latin typeface="Maven Pro Medium"/>
                <a:ea typeface="Maven Pro Medium"/>
                <a:cs typeface="Maven Pro Medium"/>
                <a:sym typeface="Maven Pro Medium"/>
              </a:defRPr>
            </a:lvl1pPr>
          </a:lstStyle>
          <a:p>
            <a:r>
              <a:rPr lang="zh-CN" sz="2800" b="1">
                <a:solidFill>
                  <a:schemeClr val="bg1"/>
                </a:solidFill>
                <a:latin typeface="微软雅黑" panose="020B0503020204020204" charset="-122"/>
                <a:ea typeface="微软雅黑" panose="020B0503020204020204" charset="-122"/>
                <a:cs typeface="微软雅黑" panose="020B0503020204020204" charset="-122"/>
              </a:rPr>
              <a:t>苏俊杰</a:t>
            </a:r>
          </a:p>
        </p:txBody>
      </p:sp>
      <p:sp>
        <p:nvSpPr>
          <p:cNvPr id="37" name="PA-Subtitletextaboutproject "/>
          <p:cNvSpPr txBox="1"/>
          <p:nvPr>
            <p:custDataLst>
              <p:tags r:id="rId12"/>
            </p:custDataLst>
          </p:nvPr>
        </p:nvSpPr>
        <p:spPr>
          <a:xfrm>
            <a:off x="8062595" y="2526348"/>
            <a:ext cx="1261110" cy="481330"/>
          </a:xfrm>
          <a:prstGeom prst="rect">
            <a:avLst/>
          </a:prstGeom>
          <a:noFill/>
          <a:ln w="12700" cap="flat">
            <a:noFill/>
            <a:miter lim="400000"/>
          </a:ln>
          <a:effectLst/>
        </p:spPr>
        <p:txBody>
          <a:bodyPr wrap="square" lIns="25400" tIns="25400" rIns="25400" bIns="25400" numCol="1" anchor="ctr">
            <a:spAutoFit/>
          </a:bodyPr>
          <a:lstStyle>
            <a:lvl1pPr algn="l">
              <a:defRPr sz="4000" b="0">
                <a:solidFill>
                  <a:srgbClr val="FFFFFF"/>
                </a:solidFill>
                <a:latin typeface="Maven Pro Medium"/>
                <a:ea typeface="Maven Pro Medium"/>
                <a:cs typeface="Maven Pro Medium"/>
                <a:sym typeface="Maven Pro Medium"/>
              </a:defRPr>
            </a:lvl1pPr>
          </a:lstStyle>
          <a:p>
            <a:r>
              <a:rPr lang="zh-CN" sz="2800" b="1">
                <a:solidFill>
                  <a:schemeClr val="bg1"/>
                </a:solidFill>
                <a:latin typeface="微软雅黑" panose="020B0503020204020204" charset="-122"/>
                <a:ea typeface="微软雅黑" panose="020B0503020204020204" charset="-122"/>
                <a:cs typeface="微软雅黑" panose="020B0503020204020204" charset="-122"/>
              </a:rPr>
              <a:t>梁文凯</a:t>
            </a:r>
          </a:p>
        </p:txBody>
      </p:sp>
      <p:sp>
        <p:nvSpPr>
          <p:cNvPr id="38" name="PA-Subtitletextaboutproject "/>
          <p:cNvSpPr txBox="1"/>
          <p:nvPr>
            <p:custDataLst>
              <p:tags r:id="rId13"/>
            </p:custDataLst>
          </p:nvPr>
        </p:nvSpPr>
        <p:spPr>
          <a:xfrm>
            <a:off x="8062595" y="4365943"/>
            <a:ext cx="1261110" cy="481330"/>
          </a:xfrm>
          <a:prstGeom prst="rect">
            <a:avLst/>
          </a:prstGeom>
          <a:noFill/>
          <a:ln w="12700" cap="flat">
            <a:noFill/>
            <a:miter lim="400000"/>
          </a:ln>
          <a:effectLst/>
        </p:spPr>
        <p:txBody>
          <a:bodyPr wrap="square" lIns="25400" tIns="25400" rIns="25400" bIns="25400" numCol="1" anchor="ctr">
            <a:spAutoFit/>
          </a:bodyPr>
          <a:lstStyle>
            <a:lvl1pPr algn="l">
              <a:defRPr sz="4000" b="0">
                <a:solidFill>
                  <a:srgbClr val="FFFFFF"/>
                </a:solidFill>
                <a:latin typeface="Maven Pro Medium"/>
                <a:ea typeface="Maven Pro Medium"/>
                <a:cs typeface="Maven Pro Medium"/>
                <a:sym typeface="Maven Pro Medium"/>
              </a:defRPr>
            </a:lvl1pPr>
          </a:lstStyle>
          <a:p>
            <a:r>
              <a:rPr lang="zh-CN" sz="2800" b="1">
                <a:solidFill>
                  <a:schemeClr val="bg1"/>
                </a:solidFill>
                <a:latin typeface="微软雅黑" panose="020B0503020204020204" charset="-122"/>
                <a:ea typeface="微软雅黑" panose="020B0503020204020204" charset="-122"/>
                <a:cs typeface="微软雅黑" panose="020B0503020204020204" charset="-122"/>
              </a:rPr>
              <a:t>金伟飞</a:t>
            </a:r>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3" name="PA-Titletextslide "/>
          <p:cNvSpPr txBox="1"/>
          <p:nvPr>
            <p:custDataLst>
              <p:tags r:id="rId2"/>
            </p:custDataLst>
          </p:nvPr>
        </p:nvSpPr>
        <p:spPr>
          <a:xfrm>
            <a:off x="4055780" y="227648"/>
            <a:ext cx="3968591" cy="963295"/>
          </a:xfrm>
          <a:prstGeom prst="rect">
            <a:avLst/>
          </a:prstGeom>
          <a:noFill/>
          <a:ln w="12700" cap="flat">
            <a:noFill/>
            <a:miter lim="400000"/>
          </a:ln>
          <a:effectLst/>
        </p:spPr>
        <p:txBody>
          <a:bodyPr wrap="square" lIns="50800" tIns="50800" rIns="50800" bIns="50800" numCol="1" anchor="ctr">
            <a:noAutofit/>
          </a:bodyPr>
          <a:lstStyle>
            <a:lvl1pPr algn="l">
              <a:defRPr sz="8000" b="0">
                <a:solidFill>
                  <a:srgbClr val="FFFFFF"/>
                </a:solidFill>
                <a:latin typeface="Maven Pro Medium"/>
                <a:ea typeface="Maven Pro Medium"/>
                <a:cs typeface="Maven Pro Medium"/>
                <a:sym typeface="Maven Pro Medium"/>
              </a:defRPr>
            </a:lvl1pPr>
          </a:lstStyle>
          <a:p>
            <a:pPr algn="ctr"/>
            <a:r>
              <a:rPr lang="zh-CN" sz="2800" dirty="0">
                <a:solidFill>
                  <a:schemeClr val="bg1"/>
                </a:solidFill>
                <a:latin typeface="微软雅黑" panose="020B0503020204020204" charset="-122"/>
                <a:ea typeface="微软雅黑" panose="020B0503020204020204" charset="-122"/>
                <a:cs typeface="微软雅黑" panose="020B0503020204020204" charset="-122"/>
              </a:rPr>
              <a:t>功能实现（部分展示）</a:t>
            </a:r>
          </a:p>
        </p:txBody>
      </p:sp>
      <p:sp>
        <p:nvSpPr>
          <p:cNvPr id="5"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3"/>
            </p:custDataLst>
          </p:nvPr>
        </p:nvSpPr>
        <p:spPr>
          <a:xfrm>
            <a:off x="4055745" y="915670"/>
            <a:ext cx="4080510" cy="429895"/>
          </a:xfrm>
          <a:prstGeom prst="rect">
            <a:avLst/>
          </a:prstGeom>
          <a:ln w="12700">
            <a:miter lim="400000"/>
          </a:ln>
        </p:spPr>
        <p:txBody>
          <a:bodyPr wrap="square" lIns="25400" tIns="25400" rIns="25400" bIns="25400">
            <a:spAutoFit/>
          </a:bodyPr>
          <a:lstStyle/>
          <a:p>
            <a:pPr algn="ctr">
              <a:lnSpc>
                <a:spcPct val="190000"/>
              </a:lnSpc>
              <a:spcAft>
                <a:spcPts val="450"/>
              </a:spcAft>
            </a:pPr>
            <a:r>
              <a:rPr lang="en-US" altLang="zh-CN" sz="1300" dirty="0">
                <a:ln w="0"/>
                <a:solidFill>
                  <a:schemeClr val="bg1">
                    <a:alpha val="70000"/>
                  </a:schemeClr>
                </a:solidFill>
                <a:effectLst/>
                <a:latin typeface="微软雅黑" panose="020B0503020204020204" charset="-122"/>
                <a:ea typeface="微软雅黑" panose="020B0503020204020204" charset="-122"/>
                <a:sym typeface="+mn-ea"/>
              </a:rPr>
              <a:t>Function Implementation(Partial Display)</a:t>
            </a:r>
            <a:endParaRPr lang="zh-CN" altLang="en-US" sz="1300" dirty="0">
              <a:ln w="0"/>
              <a:solidFill>
                <a:schemeClr val="bg1">
                  <a:alpha val="70000"/>
                </a:schemeClr>
              </a:solidFill>
              <a:effectLst/>
              <a:latin typeface="微软雅黑" panose="020B0503020204020204" charset="-122"/>
              <a:ea typeface="微软雅黑" panose="020B0503020204020204" charset="-122"/>
              <a:sym typeface="+mn-ea"/>
            </a:endParaRPr>
          </a:p>
        </p:txBody>
      </p:sp>
      <p:sp>
        <p:nvSpPr>
          <p:cNvPr id="7" name="PA-Titletextslide "/>
          <p:cNvSpPr txBox="1"/>
          <p:nvPr>
            <p:custDataLst>
              <p:tags r:id="rId4"/>
            </p:custDataLst>
          </p:nvPr>
        </p:nvSpPr>
        <p:spPr>
          <a:xfrm>
            <a:off x="-83007" y="222131"/>
            <a:ext cx="3602355" cy="419735"/>
          </a:xfrm>
          <a:prstGeom prst="rect">
            <a:avLst/>
          </a:prstGeom>
          <a:ln w="12700">
            <a:miter lim="400000"/>
          </a:ln>
        </p:spPr>
        <p:txBody>
          <a:bodyPr wrap="square" lIns="25400" tIns="25400" rIns="25400" bIns="25400" anchor="ctr">
            <a:spAutoFit/>
          </a:bodyPr>
          <a:lstStyle>
            <a:lvl1pPr algn="l">
              <a:defRPr sz="8000" b="0">
                <a:solidFill>
                  <a:srgbClr val="FFFFFF"/>
                </a:solidFill>
                <a:latin typeface="Maven Pro Medium"/>
                <a:ea typeface="Maven Pro Medium"/>
                <a:cs typeface="Maven Pro Medium"/>
                <a:sym typeface="Maven Pro Medium"/>
              </a:defRPr>
            </a:lvl1pPr>
          </a:lstStyle>
          <a:p>
            <a:pPr algn="ctr"/>
            <a:r>
              <a:rPr lang="zh-CN" altLang="en-US" sz="2400" dirty="0">
                <a:latin typeface="微软雅黑" panose="020B0503020204020204" charset="-122"/>
                <a:ea typeface="微软雅黑" panose="020B0503020204020204" charset="-122"/>
                <a:cs typeface="微软雅黑" panose="020B0503020204020204" charset="-122"/>
              </a:rPr>
              <a:t>加入战队</a:t>
            </a:r>
          </a:p>
        </p:txBody>
      </p:sp>
      <p:pic>
        <p:nvPicPr>
          <p:cNvPr id="14" name="图片 13">
            <a:extLst>
              <a:ext uri="{FF2B5EF4-FFF2-40B4-BE49-F238E27FC236}">
                <a16:creationId xmlns:a16="http://schemas.microsoft.com/office/drawing/2014/main" id="{AE0FE996-2A09-15DF-7212-5A98EB5425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345565"/>
            <a:ext cx="7246194" cy="5489808"/>
          </a:xfrm>
          <a:prstGeom prst="rect">
            <a:avLst/>
          </a:prstGeom>
        </p:spPr>
      </p:pic>
      <p:pic>
        <p:nvPicPr>
          <p:cNvPr id="16" name="图片 15">
            <a:extLst>
              <a:ext uri="{FF2B5EF4-FFF2-40B4-BE49-F238E27FC236}">
                <a16:creationId xmlns:a16="http://schemas.microsoft.com/office/drawing/2014/main" id="{EA8093D8-1E92-5101-DB54-9DA0F67C8E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54557" y="1416205"/>
            <a:ext cx="6937443" cy="5441795"/>
          </a:xfrm>
          <a:prstGeom prst="rect">
            <a:avLst/>
          </a:prstGeom>
        </p:spPr>
      </p:pic>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3" name="PA-Titletextslide "/>
          <p:cNvSpPr txBox="1"/>
          <p:nvPr>
            <p:custDataLst>
              <p:tags r:id="rId2"/>
            </p:custDataLst>
          </p:nvPr>
        </p:nvSpPr>
        <p:spPr>
          <a:xfrm>
            <a:off x="4055780" y="227648"/>
            <a:ext cx="3968591" cy="963295"/>
          </a:xfrm>
          <a:prstGeom prst="rect">
            <a:avLst/>
          </a:prstGeom>
          <a:noFill/>
          <a:ln w="12700" cap="flat">
            <a:noFill/>
            <a:miter lim="400000"/>
          </a:ln>
          <a:effectLst/>
        </p:spPr>
        <p:txBody>
          <a:bodyPr wrap="square" lIns="50800" tIns="50800" rIns="50800" bIns="50800" numCol="1" anchor="ctr">
            <a:noAutofit/>
          </a:bodyPr>
          <a:lstStyle>
            <a:lvl1pPr algn="l">
              <a:defRPr sz="8000" b="0">
                <a:solidFill>
                  <a:srgbClr val="FFFFFF"/>
                </a:solidFill>
                <a:latin typeface="Maven Pro Medium"/>
                <a:ea typeface="Maven Pro Medium"/>
                <a:cs typeface="Maven Pro Medium"/>
                <a:sym typeface="Maven Pro Medium"/>
              </a:defRPr>
            </a:lvl1pPr>
          </a:lstStyle>
          <a:p>
            <a:pPr algn="ctr"/>
            <a:r>
              <a:rPr lang="zh-CN" sz="2800" dirty="0">
                <a:solidFill>
                  <a:schemeClr val="bg1"/>
                </a:solidFill>
                <a:latin typeface="微软雅黑" panose="020B0503020204020204" charset="-122"/>
                <a:ea typeface="微软雅黑" panose="020B0503020204020204" charset="-122"/>
                <a:cs typeface="微软雅黑" panose="020B0503020204020204" charset="-122"/>
              </a:rPr>
              <a:t>功能实现（部分展示）</a:t>
            </a:r>
          </a:p>
        </p:txBody>
      </p:sp>
      <p:sp>
        <p:nvSpPr>
          <p:cNvPr id="5"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3"/>
            </p:custDataLst>
          </p:nvPr>
        </p:nvSpPr>
        <p:spPr>
          <a:xfrm>
            <a:off x="4055745" y="915670"/>
            <a:ext cx="4080510" cy="429895"/>
          </a:xfrm>
          <a:prstGeom prst="rect">
            <a:avLst/>
          </a:prstGeom>
          <a:ln w="12700">
            <a:miter lim="400000"/>
          </a:ln>
        </p:spPr>
        <p:txBody>
          <a:bodyPr wrap="square" lIns="25400" tIns="25400" rIns="25400" bIns="25400">
            <a:spAutoFit/>
          </a:bodyPr>
          <a:lstStyle/>
          <a:p>
            <a:pPr algn="ctr">
              <a:lnSpc>
                <a:spcPct val="190000"/>
              </a:lnSpc>
              <a:spcAft>
                <a:spcPts val="450"/>
              </a:spcAft>
            </a:pPr>
            <a:r>
              <a:rPr lang="en-US" altLang="zh-CN" sz="1300" dirty="0">
                <a:ln w="0"/>
                <a:solidFill>
                  <a:schemeClr val="bg1">
                    <a:alpha val="70000"/>
                  </a:schemeClr>
                </a:solidFill>
                <a:effectLst/>
                <a:latin typeface="微软雅黑" panose="020B0503020204020204" charset="-122"/>
                <a:ea typeface="微软雅黑" panose="020B0503020204020204" charset="-122"/>
                <a:sym typeface="+mn-ea"/>
              </a:rPr>
              <a:t>Function Implementation(Partial Display)</a:t>
            </a:r>
            <a:endParaRPr lang="zh-CN" altLang="en-US" sz="1300" dirty="0">
              <a:ln w="0"/>
              <a:solidFill>
                <a:schemeClr val="bg1">
                  <a:alpha val="70000"/>
                </a:schemeClr>
              </a:solidFill>
              <a:effectLst/>
              <a:latin typeface="微软雅黑" panose="020B0503020204020204" charset="-122"/>
              <a:ea typeface="微软雅黑" panose="020B0503020204020204" charset="-122"/>
              <a:sym typeface="+mn-ea"/>
            </a:endParaRPr>
          </a:p>
        </p:txBody>
      </p:sp>
      <p:sp>
        <p:nvSpPr>
          <p:cNvPr id="7" name="PA-Titletextslide "/>
          <p:cNvSpPr txBox="1"/>
          <p:nvPr>
            <p:custDataLst>
              <p:tags r:id="rId4"/>
            </p:custDataLst>
          </p:nvPr>
        </p:nvSpPr>
        <p:spPr>
          <a:xfrm>
            <a:off x="-83007" y="222131"/>
            <a:ext cx="3602355" cy="419735"/>
          </a:xfrm>
          <a:prstGeom prst="rect">
            <a:avLst/>
          </a:prstGeom>
          <a:ln w="12700">
            <a:miter lim="400000"/>
          </a:ln>
        </p:spPr>
        <p:txBody>
          <a:bodyPr wrap="square" lIns="25400" tIns="25400" rIns="25400" bIns="25400" anchor="ctr">
            <a:spAutoFit/>
          </a:bodyPr>
          <a:lstStyle>
            <a:lvl1pPr algn="l">
              <a:defRPr sz="8000" b="0">
                <a:solidFill>
                  <a:srgbClr val="FFFFFF"/>
                </a:solidFill>
                <a:latin typeface="Maven Pro Medium"/>
                <a:ea typeface="Maven Pro Medium"/>
                <a:cs typeface="Maven Pro Medium"/>
                <a:sym typeface="Maven Pro Medium"/>
              </a:defRPr>
            </a:lvl1pPr>
          </a:lstStyle>
          <a:p>
            <a:pPr algn="ctr"/>
            <a:r>
              <a:rPr lang="zh-CN" altLang="en-US" sz="2400" dirty="0">
                <a:latin typeface="微软雅黑" panose="020B0503020204020204" charset="-122"/>
                <a:ea typeface="微软雅黑" panose="020B0503020204020204" charset="-122"/>
                <a:cs typeface="微软雅黑" panose="020B0503020204020204" charset="-122"/>
              </a:rPr>
              <a:t>加入战队</a:t>
            </a:r>
          </a:p>
        </p:txBody>
      </p:sp>
      <p:pic>
        <p:nvPicPr>
          <p:cNvPr id="8" name="图片 7">
            <a:extLst>
              <a:ext uri="{FF2B5EF4-FFF2-40B4-BE49-F238E27FC236}">
                <a16:creationId xmlns:a16="http://schemas.microsoft.com/office/drawing/2014/main" id="{667A0A65-CBC7-A19E-5A86-3A452A572C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605" y="1486845"/>
            <a:ext cx="7667213" cy="5362394"/>
          </a:xfrm>
          <a:prstGeom prst="rect">
            <a:avLst/>
          </a:prstGeom>
        </p:spPr>
      </p:pic>
      <p:pic>
        <p:nvPicPr>
          <p:cNvPr id="10" name="图片 9">
            <a:extLst>
              <a:ext uri="{FF2B5EF4-FFF2-40B4-BE49-F238E27FC236}">
                <a16:creationId xmlns:a16="http://schemas.microsoft.com/office/drawing/2014/main" id="{D13F0F14-2CEA-248F-9451-6ED3E0947C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40075" y="1495606"/>
            <a:ext cx="9134561" cy="5362394"/>
          </a:xfrm>
          <a:prstGeom prst="rect">
            <a:avLst/>
          </a:prstGeom>
        </p:spPr>
      </p:pic>
    </p:spTree>
    <p:custDataLst>
      <p:tags r:id="rId1"/>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pic>
        <p:nvPicPr>
          <p:cNvPr id="7" name="图片 6" descr="upload_post_object_v2_3638218407"/>
          <p:cNvPicPr>
            <a:picLocks noChangeAspect="1"/>
          </p:cNvPicPr>
          <p:nvPr/>
        </p:nvPicPr>
        <p:blipFill>
          <a:blip r:embed="rId6"/>
          <a:stretch>
            <a:fillRect/>
          </a:stretch>
        </p:blipFill>
        <p:spPr>
          <a:xfrm>
            <a:off x="0" y="857250"/>
            <a:ext cx="4575572" cy="6000750"/>
          </a:xfrm>
          <a:prstGeom prst="rect">
            <a:avLst/>
          </a:prstGeom>
        </p:spPr>
      </p:pic>
      <p:pic>
        <p:nvPicPr>
          <p:cNvPr id="2" name="图片 1" descr="upload_post_object_v2_799910262">
            <a:extLst>
              <a:ext uri="{FF2B5EF4-FFF2-40B4-BE49-F238E27FC236}">
                <a16:creationId xmlns:a16="http://schemas.microsoft.com/office/drawing/2014/main" id="{C1A8B9B9-F097-0A07-08A0-EDBD4CC5D21C}"/>
              </a:ext>
            </a:extLst>
          </p:cNvPr>
          <p:cNvPicPr>
            <a:picLocks noChangeAspect="1"/>
          </p:cNvPicPr>
          <p:nvPr/>
        </p:nvPicPr>
        <p:blipFill>
          <a:blip r:embed="rId7"/>
          <a:stretch>
            <a:fillRect/>
          </a:stretch>
        </p:blipFill>
        <p:spPr>
          <a:xfrm>
            <a:off x="4508328" y="1187030"/>
            <a:ext cx="7616428" cy="5670970"/>
          </a:xfrm>
          <a:prstGeom prst="rect">
            <a:avLst/>
          </a:prstGeom>
        </p:spPr>
      </p:pic>
      <p:sp>
        <p:nvSpPr>
          <p:cNvPr id="3" name="PA-Titletextslide "/>
          <p:cNvSpPr txBox="1"/>
          <p:nvPr>
            <p:custDataLst>
              <p:tags r:id="rId2"/>
            </p:custDataLst>
          </p:nvPr>
        </p:nvSpPr>
        <p:spPr>
          <a:xfrm>
            <a:off x="4055780" y="227648"/>
            <a:ext cx="3968591" cy="963295"/>
          </a:xfrm>
          <a:prstGeom prst="rect">
            <a:avLst/>
          </a:prstGeom>
          <a:noFill/>
          <a:ln w="12700" cap="flat">
            <a:noFill/>
            <a:miter lim="400000"/>
          </a:ln>
          <a:effectLst/>
        </p:spPr>
        <p:txBody>
          <a:bodyPr wrap="square" lIns="50800" tIns="50800" rIns="50800" bIns="50800" numCol="1" anchor="ctr">
            <a:noAutofit/>
          </a:bodyPr>
          <a:lstStyle>
            <a:lvl1pPr algn="l">
              <a:defRPr sz="8000" b="0">
                <a:solidFill>
                  <a:srgbClr val="FFFFFF"/>
                </a:solidFill>
                <a:latin typeface="Maven Pro Medium"/>
                <a:ea typeface="Maven Pro Medium"/>
                <a:cs typeface="Maven Pro Medium"/>
                <a:sym typeface="Maven Pro Medium"/>
              </a:defRPr>
            </a:lvl1pPr>
          </a:lstStyle>
          <a:p>
            <a:pPr algn="ctr"/>
            <a:r>
              <a:rPr lang="zh-CN" sz="2800" dirty="0">
                <a:solidFill>
                  <a:schemeClr val="bg1"/>
                </a:solidFill>
                <a:latin typeface="微软雅黑" panose="020B0503020204020204" charset="-122"/>
                <a:ea typeface="微软雅黑" panose="020B0503020204020204" charset="-122"/>
                <a:cs typeface="微软雅黑" panose="020B0503020204020204" charset="-122"/>
              </a:rPr>
              <a:t>功能实现（部分展示）</a:t>
            </a:r>
          </a:p>
        </p:txBody>
      </p:sp>
      <p:sp>
        <p:nvSpPr>
          <p:cNvPr id="4"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3"/>
            </p:custDataLst>
          </p:nvPr>
        </p:nvSpPr>
        <p:spPr>
          <a:xfrm>
            <a:off x="4055745" y="915670"/>
            <a:ext cx="4080510" cy="429895"/>
          </a:xfrm>
          <a:prstGeom prst="rect">
            <a:avLst/>
          </a:prstGeom>
          <a:ln w="12700">
            <a:miter lim="400000"/>
          </a:ln>
        </p:spPr>
        <p:txBody>
          <a:bodyPr wrap="square" lIns="25400" tIns="25400" rIns="25400" bIns="25400">
            <a:spAutoFit/>
          </a:bodyPr>
          <a:lstStyle/>
          <a:p>
            <a:pPr algn="ctr">
              <a:lnSpc>
                <a:spcPct val="190000"/>
              </a:lnSpc>
              <a:spcAft>
                <a:spcPts val="450"/>
              </a:spcAft>
            </a:pPr>
            <a:r>
              <a:rPr lang="en-US" altLang="zh-CN" sz="1300" dirty="0">
                <a:ln w="0"/>
                <a:solidFill>
                  <a:schemeClr val="bg1">
                    <a:alpha val="70000"/>
                  </a:schemeClr>
                </a:solidFill>
                <a:effectLst/>
                <a:latin typeface="微软雅黑" panose="020B0503020204020204" charset="-122"/>
                <a:ea typeface="微软雅黑" panose="020B0503020204020204" charset="-122"/>
                <a:sym typeface="+mn-ea"/>
              </a:rPr>
              <a:t>Function Implementation(Partial Display)</a:t>
            </a:r>
            <a:endParaRPr lang="zh-CN" altLang="en-US" sz="1300" dirty="0">
              <a:ln w="0"/>
              <a:solidFill>
                <a:schemeClr val="bg1">
                  <a:alpha val="70000"/>
                </a:schemeClr>
              </a:solidFill>
              <a:effectLst/>
              <a:latin typeface="微软雅黑" panose="020B0503020204020204" charset="-122"/>
              <a:ea typeface="微软雅黑" panose="020B0503020204020204" charset="-122"/>
              <a:sym typeface="+mn-ea"/>
            </a:endParaRPr>
          </a:p>
        </p:txBody>
      </p:sp>
      <p:sp>
        <p:nvSpPr>
          <p:cNvPr id="5" name="PA-Titletextslide "/>
          <p:cNvSpPr txBox="1"/>
          <p:nvPr>
            <p:custDataLst>
              <p:tags r:id="rId4"/>
            </p:custDataLst>
          </p:nvPr>
        </p:nvSpPr>
        <p:spPr>
          <a:xfrm>
            <a:off x="-83007" y="222131"/>
            <a:ext cx="3602355" cy="419735"/>
          </a:xfrm>
          <a:prstGeom prst="rect">
            <a:avLst/>
          </a:prstGeom>
          <a:ln w="12700">
            <a:miter lim="400000"/>
          </a:ln>
        </p:spPr>
        <p:txBody>
          <a:bodyPr wrap="square" lIns="25400" tIns="25400" rIns="25400" bIns="25400" anchor="ctr">
            <a:spAutoFit/>
          </a:bodyPr>
          <a:lstStyle>
            <a:lvl1pPr algn="l">
              <a:defRPr sz="8000" b="0">
                <a:solidFill>
                  <a:srgbClr val="FFFFFF"/>
                </a:solidFill>
                <a:latin typeface="Maven Pro Medium"/>
                <a:ea typeface="Maven Pro Medium"/>
                <a:cs typeface="Maven Pro Medium"/>
                <a:sym typeface="Maven Pro Medium"/>
              </a:defRPr>
            </a:lvl1pPr>
          </a:lstStyle>
          <a:p>
            <a:pPr algn="ctr"/>
            <a:r>
              <a:rPr lang="zh-CN" altLang="en-US" sz="2400" dirty="0">
                <a:latin typeface="微软雅黑" panose="020B0503020204020204" charset="-122"/>
                <a:ea typeface="微软雅黑" panose="020B0503020204020204" charset="-122"/>
                <a:cs typeface="微软雅黑" panose="020B0503020204020204" charset="-122"/>
              </a:rPr>
              <a:t>获取题目列表</a:t>
            </a:r>
          </a:p>
        </p:txBody>
      </p:sp>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pic>
        <p:nvPicPr>
          <p:cNvPr id="3" name="图片 2" descr="upload_post_object_v2_171098105"/>
          <p:cNvPicPr>
            <a:picLocks noChangeAspect="1"/>
          </p:cNvPicPr>
          <p:nvPr/>
        </p:nvPicPr>
        <p:blipFill>
          <a:blip r:embed="rId6"/>
          <a:stretch>
            <a:fillRect/>
          </a:stretch>
        </p:blipFill>
        <p:spPr>
          <a:xfrm>
            <a:off x="1281781" y="723067"/>
            <a:ext cx="9628437" cy="6134933"/>
          </a:xfrm>
          <a:prstGeom prst="rect">
            <a:avLst/>
          </a:prstGeom>
        </p:spPr>
      </p:pic>
      <p:sp>
        <p:nvSpPr>
          <p:cNvPr id="4" name="PA-Titletextslide "/>
          <p:cNvSpPr txBox="1"/>
          <p:nvPr>
            <p:custDataLst>
              <p:tags r:id="rId2"/>
            </p:custDataLst>
          </p:nvPr>
        </p:nvSpPr>
        <p:spPr>
          <a:xfrm>
            <a:off x="4055780" y="227648"/>
            <a:ext cx="3968591" cy="963295"/>
          </a:xfrm>
          <a:prstGeom prst="rect">
            <a:avLst/>
          </a:prstGeom>
          <a:noFill/>
          <a:ln w="12700" cap="flat">
            <a:noFill/>
            <a:miter lim="400000"/>
          </a:ln>
          <a:effectLst/>
        </p:spPr>
        <p:txBody>
          <a:bodyPr wrap="square" lIns="50800" tIns="50800" rIns="50800" bIns="50800" numCol="1" anchor="ctr">
            <a:noAutofit/>
          </a:bodyPr>
          <a:lstStyle>
            <a:lvl1pPr algn="l">
              <a:defRPr sz="8000" b="0">
                <a:solidFill>
                  <a:srgbClr val="FFFFFF"/>
                </a:solidFill>
                <a:latin typeface="Maven Pro Medium"/>
                <a:ea typeface="Maven Pro Medium"/>
                <a:cs typeface="Maven Pro Medium"/>
                <a:sym typeface="Maven Pro Medium"/>
              </a:defRPr>
            </a:lvl1pPr>
          </a:lstStyle>
          <a:p>
            <a:pPr algn="ctr"/>
            <a:r>
              <a:rPr lang="zh-CN" sz="2800" dirty="0">
                <a:solidFill>
                  <a:schemeClr val="bg1"/>
                </a:solidFill>
                <a:latin typeface="微软雅黑" panose="020B0503020204020204" charset="-122"/>
                <a:ea typeface="微软雅黑" panose="020B0503020204020204" charset="-122"/>
                <a:cs typeface="微软雅黑" panose="020B0503020204020204" charset="-122"/>
              </a:rPr>
              <a:t>功能实现（部分展示）</a:t>
            </a:r>
          </a:p>
        </p:txBody>
      </p:sp>
      <p:sp>
        <p:nvSpPr>
          <p:cNvPr id="5"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3"/>
            </p:custDataLst>
          </p:nvPr>
        </p:nvSpPr>
        <p:spPr>
          <a:xfrm>
            <a:off x="4055745" y="915670"/>
            <a:ext cx="4080510" cy="429895"/>
          </a:xfrm>
          <a:prstGeom prst="rect">
            <a:avLst/>
          </a:prstGeom>
          <a:ln w="12700">
            <a:miter lim="400000"/>
          </a:ln>
        </p:spPr>
        <p:txBody>
          <a:bodyPr wrap="square" lIns="25400" tIns="25400" rIns="25400" bIns="25400">
            <a:spAutoFit/>
          </a:bodyPr>
          <a:lstStyle/>
          <a:p>
            <a:pPr algn="ctr">
              <a:lnSpc>
                <a:spcPct val="190000"/>
              </a:lnSpc>
              <a:spcAft>
                <a:spcPts val="450"/>
              </a:spcAft>
            </a:pPr>
            <a:r>
              <a:rPr lang="en-US" altLang="zh-CN" sz="1300" dirty="0">
                <a:ln w="0"/>
                <a:solidFill>
                  <a:schemeClr val="bg1">
                    <a:alpha val="70000"/>
                  </a:schemeClr>
                </a:solidFill>
                <a:effectLst/>
                <a:latin typeface="微软雅黑" panose="020B0503020204020204" charset="-122"/>
                <a:ea typeface="微软雅黑" panose="020B0503020204020204" charset="-122"/>
                <a:sym typeface="+mn-ea"/>
              </a:rPr>
              <a:t>Function Implementation(Partial Display)</a:t>
            </a:r>
            <a:endParaRPr lang="zh-CN" altLang="en-US" sz="1300" dirty="0">
              <a:ln w="0"/>
              <a:solidFill>
                <a:schemeClr val="bg1">
                  <a:alpha val="70000"/>
                </a:schemeClr>
              </a:solidFill>
              <a:effectLst/>
              <a:latin typeface="微软雅黑" panose="020B0503020204020204" charset="-122"/>
              <a:ea typeface="微软雅黑" panose="020B0503020204020204" charset="-122"/>
              <a:sym typeface="+mn-ea"/>
            </a:endParaRPr>
          </a:p>
        </p:txBody>
      </p:sp>
      <p:sp>
        <p:nvSpPr>
          <p:cNvPr id="6" name="PA-Titletextslide "/>
          <p:cNvSpPr txBox="1"/>
          <p:nvPr>
            <p:custDataLst>
              <p:tags r:id="rId4"/>
            </p:custDataLst>
          </p:nvPr>
        </p:nvSpPr>
        <p:spPr>
          <a:xfrm>
            <a:off x="-83007" y="222131"/>
            <a:ext cx="3602355" cy="419735"/>
          </a:xfrm>
          <a:prstGeom prst="rect">
            <a:avLst/>
          </a:prstGeom>
          <a:ln w="12700">
            <a:miter lim="400000"/>
          </a:ln>
        </p:spPr>
        <p:txBody>
          <a:bodyPr wrap="square" lIns="25400" tIns="25400" rIns="25400" bIns="25400" anchor="ctr">
            <a:spAutoFit/>
          </a:bodyPr>
          <a:lstStyle>
            <a:lvl1pPr algn="l">
              <a:defRPr sz="8000" b="0">
                <a:solidFill>
                  <a:srgbClr val="FFFFFF"/>
                </a:solidFill>
                <a:latin typeface="Maven Pro Medium"/>
                <a:ea typeface="Maven Pro Medium"/>
                <a:cs typeface="Maven Pro Medium"/>
                <a:sym typeface="Maven Pro Medium"/>
              </a:defRPr>
            </a:lvl1pPr>
          </a:lstStyle>
          <a:p>
            <a:pPr algn="ctr"/>
            <a:r>
              <a:rPr lang="zh-CN" altLang="en-US" sz="2400" dirty="0">
                <a:latin typeface="微软雅黑" panose="020B0503020204020204" charset="-122"/>
                <a:ea typeface="微软雅黑" panose="020B0503020204020204" charset="-122"/>
                <a:cs typeface="微软雅黑" panose="020B0503020204020204" charset="-122"/>
              </a:rPr>
              <a:t>获取用户排名</a:t>
            </a:r>
          </a:p>
        </p:txBody>
      </p:sp>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grpSp>
        <p:nvGrpSpPr>
          <p:cNvPr id="5" name="组合 4"/>
          <p:cNvGrpSpPr/>
          <p:nvPr/>
        </p:nvGrpSpPr>
        <p:grpSpPr>
          <a:xfrm>
            <a:off x="1500459" y="2255209"/>
            <a:ext cx="4771482" cy="1199191"/>
            <a:chOff x="1892300" y="2763209"/>
            <a:chExt cx="4771482" cy="1199191"/>
          </a:xfrm>
        </p:grpSpPr>
        <p:grpSp>
          <p:nvGrpSpPr>
            <p:cNvPr id="6" name="组合 5"/>
            <p:cNvGrpSpPr/>
            <p:nvPr/>
          </p:nvGrpSpPr>
          <p:grpSpPr>
            <a:xfrm>
              <a:off x="2251618" y="2763209"/>
              <a:ext cx="4412164" cy="995253"/>
              <a:chOff x="5708165" y="4232727"/>
              <a:chExt cx="4412164" cy="995253"/>
            </a:xfrm>
          </p:grpSpPr>
          <p:sp>
            <p:nvSpPr>
              <p:cNvPr id="7" name="文本框 6"/>
              <p:cNvSpPr txBox="1"/>
              <p:nvPr/>
            </p:nvSpPr>
            <p:spPr>
              <a:xfrm>
                <a:off x="5708165" y="4232727"/>
                <a:ext cx="3688715" cy="5835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Calibri" panose="020F0502020204030204"/>
                  </a:rPr>
                  <a:t>Part.3 问题与解决</a:t>
                </a:r>
              </a:p>
            </p:txBody>
          </p:sp>
          <p:sp>
            <p:nvSpPr>
              <p:cNvPr id="8" name="文本框 7"/>
              <p:cNvSpPr txBox="1"/>
              <p:nvPr/>
            </p:nvSpPr>
            <p:spPr>
              <a:xfrm>
                <a:off x="5708165" y="4813960"/>
                <a:ext cx="4412164" cy="41402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sz="1400" b="0" i="0" u="none" strike="noStrike" kern="1200" cap="none" spc="0" normalizeH="0" baseline="0" noProof="0">
                    <a:ln>
                      <a:noFill/>
                    </a:ln>
                    <a:solidFill>
                      <a:srgbClr val="FFFFFF"/>
                    </a:solidFill>
                    <a:effectLst/>
                    <a:uLnTx/>
                    <a:uFillTx/>
                    <a:latin typeface="Impact" panose="020B0806030902050204"/>
                    <a:ea typeface="微软雅黑" panose="020B0503020204020204" charset="-122"/>
                    <a:cs typeface="Calibri" panose="020F0502020204030204"/>
                  </a:rPr>
                  <a:t>开发过程中遇到的困难以及解决的经验</a:t>
                </a:r>
              </a:p>
            </p:txBody>
          </p:sp>
        </p:grpSp>
        <p:sp>
          <p:nvSpPr>
            <p:cNvPr id="12" name="矩形 11"/>
            <p:cNvSpPr/>
            <p:nvPr/>
          </p:nvSpPr>
          <p:spPr>
            <a:xfrm>
              <a:off x="1892300" y="2844800"/>
              <a:ext cx="108000" cy="11176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Impact" panose="020B0806030902050204"/>
                <a:ea typeface="微软雅黑" panose="020B0503020204020204" charset="-122"/>
                <a:cs typeface="Calibri" panose="020F0502020204030204"/>
              </a:endParaRPr>
            </a:p>
          </p:txBody>
        </p:sp>
      </p:grpSp>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11" name="Title text slide"/>
          <p:cNvSpPr txBox="1"/>
          <p:nvPr/>
        </p:nvSpPr>
        <p:spPr>
          <a:xfrm>
            <a:off x="4374515" y="439103"/>
            <a:ext cx="3442970" cy="532130"/>
          </a:xfrm>
          <a:prstGeom prst="rect">
            <a:avLst/>
          </a:prstGeom>
          <a:noFill/>
          <a:ln w="12700" cap="flat">
            <a:noFill/>
            <a:miter lim="400000"/>
          </a:ln>
          <a:effectLst/>
        </p:spPr>
        <p:txBody>
          <a:bodyPr wrap="square" lIns="50800" tIns="50800" rIns="50800" bIns="50800" numCol="1" anchor="ctr">
            <a:spAutoFit/>
          </a:bodyPr>
          <a:lstStyle>
            <a:lvl1pPr algn="l">
              <a:defRPr sz="8000" b="0">
                <a:solidFill>
                  <a:srgbClr val="FFFFFF"/>
                </a:solidFill>
                <a:latin typeface="Maven Pro Medium"/>
                <a:ea typeface="Maven Pro Medium"/>
                <a:cs typeface="Maven Pro Medium"/>
                <a:sym typeface="Maven Pro Medium"/>
              </a:defRPr>
            </a:lvl1pPr>
          </a:lstStyle>
          <a:p>
            <a:pPr algn="ctr"/>
            <a:r>
              <a:rPr lang="zh-CN" altLang="en-US" sz="2800">
                <a:solidFill>
                  <a:schemeClr val="bg1"/>
                </a:solidFill>
                <a:latin typeface="微软雅黑" panose="020B0503020204020204" charset="-122"/>
                <a:ea typeface="微软雅黑" panose="020B0503020204020204" charset="-122"/>
                <a:cs typeface="微软雅黑" panose="020B0503020204020204" charset="-122"/>
              </a:rPr>
              <a:t>开发难题与解决</a:t>
            </a:r>
            <a:endParaRPr sz="280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nvSpPr>
        <p:spPr>
          <a:xfrm>
            <a:off x="4055745" y="915670"/>
            <a:ext cx="4080510" cy="429895"/>
          </a:xfrm>
          <a:prstGeom prst="rect">
            <a:avLst/>
          </a:prstGeom>
          <a:ln w="12700">
            <a:miter lim="400000"/>
          </a:ln>
        </p:spPr>
        <p:txBody>
          <a:bodyPr wrap="square" lIns="25400" tIns="25400" rIns="25400" bIns="25400">
            <a:spAutoFit/>
          </a:bodyPr>
          <a:lstStyle/>
          <a:p>
            <a:pPr algn="ctr">
              <a:lnSpc>
                <a:spcPct val="190000"/>
              </a:lnSpc>
              <a:spcAft>
                <a:spcPts val="450"/>
              </a:spcAft>
            </a:pPr>
            <a:r>
              <a:rPr lang="en-US" altLang="zh-CN" sz="1300" dirty="0">
                <a:ln w="0"/>
                <a:solidFill>
                  <a:schemeClr val="bg1">
                    <a:alpha val="70000"/>
                  </a:schemeClr>
                </a:solidFill>
                <a:effectLst/>
                <a:latin typeface="微软雅黑" panose="020B0503020204020204" charset="-122"/>
                <a:ea typeface="微软雅黑" panose="020B0503020204020204" charset="-122"/>
                <a:sym typeface="+mn-ea"/>
              </a:rPr>
              <a:t>Issus and Solution</a:t>
            </a:r>
          </a:p>
        </p:txBody>
      </p:sp>
      <p:grpSp>
        <p:nvGrpSpPr>
          <p:cNvPr id="13" name="组合 12"/>
          <p:cNvGrpSpPr/>
          <p:nvPr/>
        </p:nvGrpSpPr>
        <p:grpSpPr>
          <a:xfrm>
            <a:off x="406400" y="2098675"/>
            <a:ext cx="5563870" cy="3739515"/>
            <a:chOff x="960" y="3305"/>
            <a:chExt cx="8762" cy="5889"/>
          </a:xfrm>
        </p:grpSpPr>
        <p:sp>
          <p:nvSpPr>
            <p:cNvPr id="2" name="矩形 1"/>
            <p:cNvSpPr/>
            <p:nvPr/>
          </p:nvSpPr>
          <p:spPr>
            <a:xfrm>
              <a:off x="960" y="3305"/>
              <a:ext cx="4186" cy="5889"/>
            </a:xfrm>
            <a:prstGeom prst="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60" y="3305"/>
              <a:ext cx="4186" cy="5889"/>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itle text slide"/>
            <p:cNvSpPr txBox="1"/>
            <p:nvPr/>
          </p:nvSpPr>
          <p:spPr>
            <a:xfrm>
              <a:off x="5314" y="3611"/>
              <a:ext cx="4194" cy="661"/>
            </a:xfrm>
            <a:prstGeom prst="rect">
              <a:avLst/>
            </a:prstGeom>
            <a:ln w="12700">
              <a:miter lim="400000"/>
            </a:ln>
          </p:spPr>
          <p:txBody>
            <a:bodyPr wrap="square" lIns="25400" tIns="25400" rIns="25400" bIns="25400" anchor="ctr">
              <a:spAutoFit/>
            </a:bodyPr>
            <a:lstStyle>
              <a:lvl1pPr algn="l">
                <a:defRPr sz="8000" b="0">
                  <a:solidFill>
                    <a:srgbClr val="FFFFFF"/>
                  </a:solidFill>
                  <a:latin typeface="Maven Pro Medium"/>
                  <a:ea typeface="Maven Pro Medium"/>
                  <a:cs typeface="Maven Pro Medium"/>
                  <a:sym typeface="Maven Pro Medium"/>
                </a:defRPr>
              </a:lvl1pPr>
            </a:lstStyle>
            <a:p>
              <a:r>
                <a:rPr lang="zh-CN" altLang="en-US" sz="2400">
                  <a:latin typeface="微软雅黑" panose="020B0503020204020204" charset="-122"/>
                  <a:ea typeface="微软雅黑" panose="020B0503020204020204" charset="-122"/>
                  <a:cs typeface="微软雅黑" panose="020B0503020204020204" charset="-122"/>
                </a:rPr>
                <a:t>前端</a:t>
              </a:r>
              <a:endParaRPr sz="2400">
                <a:latin typeface="微软雅黑" panose="020B0503020204020204" charset="-122"/>
                <a:ea typeface="微软雅黑" panose="020B0503020204020204" charset="-122"/>
                <a:cs typeface="微软雅黑" panose="020B0503020204020204" charset="-122"/>
              </a:endParaRPr>
            </a:p>
          </p:txBody>
        </p:sp>
        <p:sp>
          <p:nvSpPr>
            <p:cNvPr id="6"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nvSpPr>
          <p:spPr>
            <a:xfrm>
              <a:off x="5554" y="4811"/>
              <a:ext cx="4168" cy="3730"/>
            </a:xfrm>
            <a:prstGeom prst="rect">
              <a:avLst/>
            </a:prstGeom>
            <a:ln w="12700">
              <a:miter lim="400000"/>
            </a:ln>
          </p:spPr>
          <p:txBody>
            <a:bodyPr wrap="square" lIns="25400" tIns="25400" rIns="25400" bIns="25400">
              <a:spAutoFit/>
            </a:bodyPr>
            <a:lstStyle/>
            <a:p>
              <a:pPr marL="171450" indent="-171450" algn="l">
                <a:lnSpc>
                  <a:spcPct val="120000"/>
                </a:lnSpc>
                <a:spcBef>
                  <a:spcPts val="2000"/>
                </a:spcBef>
                <a:buFont typeface="BatangChe" panose="02030609000101010101" charset="-127"/>
                <a:buChar char="▪"/>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lang="en-US" altLang="zh-CN" sz="1200">
                  <a:latin typeface="微软雅黑" panose="020B0503020204020204" charset="-122"/>
                  <a:ea typeface="微软雅黑" panose="020B0503020204020204" charset="-122"/>
                  <a:cs typeface="微软雅黑" panose="020B0503020204020204" charset="-122"/>
                  <a:sym typeface="+mn-ea"/>
                </a:rPr>
                <a:t>git</a:t>
              </a:r>
              <a:r>
                <a:rPr lang="zh-CN" altLang="en-US" sz="1200">
                  <a:latin typeface="微软雅黑" panose="020B0503020204020204" charset="-122"/>
                  <a:ea typeface="微软雅黑" panose="020B0503020204020204" charset="-122"/>
                  <a:cs typeface="微软雅黑" panose="020B0503020204020204" charset="-122"/>
                  <a:sym typeface="+mn-ea"/>
                </a:rPr>
                <a:t>与远端仓库连接失败</a:t>
              </a:r>
              <a:endParaRPr sz="1200">
                <a:latin typeface="微软雅黑" panose="020B0503020204020204" charset="-122"/>
                <a:ea typeface="微软雅黑" panose="020B0503020204020204" charset="-122"/>
                <a:cs typeface="微软雅黑" panose="020B0503020204020204" charset="-122"/>
                <a:sym typeface="+mn-ea"/>
              </a:endParaRPr>
            </a:p>
            <a:p>
              <a:pPr marL="171450" indent="-171450" algn="l">
                <a:lnSpc>
                  <a:spcPct val="120000"/>
                </a:lnSpc>
                <a:spcBef>
                  <a:spcPts val="2000"/>
                </a:spcBef>
                <a:buFont typeface="BatangChe" panose="02030609000101010101" charset="-127"/>
                <a:buChar char="▪"/>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sz="1200">
                  <a:latin typeface="微软雅黑" panose="020B0503020204020204" charset="-122"/>
                  <a:ea typeface="微软雅黑" panose="020B0503020204020204" charset="-122"/>
                  <a:cs typeface="微软雅黑" panose="020B0503020204020204" charset="-122"/>
                  <a:sym typeface="+mn-ea"/>
                </a:rPr>
                <a:t>Lorem ipsum dolor sit amet,Fill text here.</a:t>
              </a:r>
            </a:p>
            <a:p>
              <a:pPr marL="171450" indent="-171450" algn="l">
                <a:lnSpc>
                  <a:spcPct val="120000"/>
                </a:lnSpc>
                <a:spcBef>
                  <a:spcPts val="2000"/>
                </a:spcBef>
                <a:buFont typeface="BatangChe" panose="02030609000101010101" charset="-127"/>
                <a:buChar char="▪"/>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sz="1200">
                  <a:latin typeface="微软雅黑" panose="020B0503020204020204" charset="-122"/>
                  <a:ea typeface="微软雅黑" panose="020B0503020204020204" charset="-122"/>
                  <a:cs typeface="微软雅黑" panose="020B0503020204020204" charset="-122"/>
                  <a:sym typeface="+mn-ea"/>
                </a:rPr>
                <a:t>Lorem ipsum dolor sit amet,Fill text here.</a:t>
              </a:r>
            </a:p>
            <a:p>
              <a:pPr marL="171450" indent="-171450" algn="l">
                <a:lnSpc>
                  <a:spcPct val="120000"/>
                </a:lnSpc>
                <a:spcBef>
                  <a:spcPts val="2000"/>
                </a:spcBef>
                <a:buFont typeface="BatangChe" panose="02030609000101010101" charset="-127"/>
                <a:buChar char="▪"/>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sz="1200">
                  <a:latin typeface="微软雅黑" panose="020B0503020204020204" charset="-122"/>
                  <a:ea typeface="微软雅黑" panose="020B0503020204020204" charset="-122"/>
                  <a:cs typeface="微软雅黑" panose="020B0503020204020204" charset="-122"/>
                  <a:sym typeface="+mn-ea"/>
                </a:rPr>
                <a:t>Lorem ipsum dolor sit amet,Fill text here.</a:t>
              </a:r>
              <a:endParaRPr sz="1200">
                <a:latin typeface="微软雅黑" panose="020B0503020204020204" charset="-122"/>
                <a:ea typeface="微软雅黑" panose="020B0503020204020204" charset="-122"/>
                <a:cs typeface="微软雅黑" panose="020B0503020204020204" charset="-122"/>
              </a:endParaRPr>
            </a:p>
          </p:txBody>
        </p:sp>
      </p:grpSp>
      <p:sp>
        <p:nvSpPr>
          <p:cNvPr id="17" name="矩形 16"/>
          <p:cNvSpPr/>
          <p:nvPr/>
        </p:nvSpPr>
        <p:spPr>
          <a:xfrm>
            <a:off x="6305550" y="2098675"/>
            <a:ext cx="2658110" cy="3739515"/>
          </a:xfrm>
          <a:prstGeom prst="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6305550" y="2098675"/>
            <a:ext cx="2658110" cy="3739515"/>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itle text slide"/>
          <p:cNvSpPr txBox="1"/>
          <p:nvPr/>
        </p:nvSpPr>
        <p:spPr>
          <a:xfrm>
            <a:off x="9070340" y="2292985"/>
            <a:ext cx="2967990" cy="419735"/>
          </a:xfrm>
          <a:prstGeom prst="rect">
            <a:avLst/>
          </a:prstGeom>
          <a:ln w="12700">
            <a:miter lim="400000"/>
          </a:ln>
        </p:spPr>
        <p:txBody>
          <a:bodyPr wrap="square" lIns="25400" tIns="25400" rIns="25400" bIns="25400" anchor="ctr">
            <a:spAutoFit/>
          </a:bodyPr>
          <a:lstStyle>
            <a:lvl1pPr algn="l">
              <a:defRPr sz="8000" b="0">
                <a:solidFill>
                  <a:srgbClr val="FFFFFF"/>
                </a:solidFill>
                <a:latin typeface="Maven Pro Medium"/>
                <a:ea typeface="Maven Pro Medium"/>
                <a:cs typeface="Maven Pro Medium"/>
                <a:sym typeface="Maven Pro Medium"/>
              </a:defRPr>
            </a:lvl1pPr>
          </a:lstStyle>
          <a:p>
            <a:r>
              <a:rPr lang="zh-CN" altLang="en-US" sz="2400">
                <a:latin typeface="微软雅黑" panose="020B0503020204020204" charset="-122"/>
                <a:ea typeface="微软雅黑" panose="020B0503020204020204" charset="-122"/>
                <a:cs typeface="微软雅黑" panose="020B0503020204020204" charset="-122"/>
              </a:rPr>
              <a:t>后端</a:t>
            </a:r>
            <a:endParaRPr sz="2400">
              <a:latin typeface="微软雅黑" panose="020B0503020204020204" charset="-122"/>
              <a:ea typeface="微软雅黑" panose="020B0503020204020204" charset="-122"/>
              <a:cs typeface="微软雅黑" panose="020B0503020204020204" charset="-122"/>
            </a:endParaRPr>
          </a:p>
        </p:txBody>
      </p:sp>
      <p:sp>
        <p:nvSpPr>
          <p:cNvPr id="20"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nvSpPr>
        <p:spPr>
          <a:xfrm>
            <a:off x="9222740" y="3054985"/>
            <a:ext cx="2646680" cy="1925955"/>
          </a:xfrm>
          <a:prstGeom prst="rect">
            <a:avLst/>
          </a:prstGeom>
          <a:ln w="12700">
            <a:miter lim="400000"/>
          </a:ln>
        </p:spPr>
        <p:txBody>
          <a:bodyPr wrap="square" lIns="25400" tIns="25400" rIns="25400" bIns="25400">
            <a:spAutoFit/>
          </a:bodyPr>
          <a:lstStyle/>
          <a:p>
            <a:pPr marL="171450" indent="-171450" algn="l">
              <a:lnSpc>
                <a:spcPct val="120000"/>
              </a:lnSpc>
              <a:spcBef>
                <a:spcPts val="2000"/>
              </a:spcBef>
              <a:buFont typeface="BatangChe" panose="02030609000101010101" charset="-127"/>
              <a:buChar char="▪"/>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lang="zh-CN" altLang="en-US" sz="1200">
                <a:latin typeface="微软雅黑" panose="020B0503020204020204" charset="-122"/>
                <a:ea typeface="微软雅黑" panose="020B0503020204020204" charset="-122"/>
                <a:cs typeface="微软雅黑" panose="020B0503020204020204" charset="-122"/>
                <a:sym typeface="+mn-ea"/>
              </a:rPr>
              <a:t>session key 追踪用户登录状态</a:t>
            </a:r>
            <a:endParaRPr sz="1200">
              <a:latin typeface="微软雅黑" panose="020B0503020204020204" charset="-122"/>
              <a:ea typeface="微软雅黑" panose="020B0503020204020204" charset="-122"/>
              <a:cs typeface="微软雅黑" panose="020B0503020204020204" charset="-122"/>
              <a:sym typeface="+mn-ea"/>
            </a:endParaRPr>
          </a:p>
          <a:p>
            <a:pPr marL="171450" indent="-171450" algn="l">
              <a:lnSpc>
                <a:spcPct val="120000"/>
              </a:lnSpc>
              <a:spcBef>
                <a:spcPts val="2000"/>
              </a:spcBef>
              <a:buFont typeface="BatangChe" panose="02030609000101010101" charset="-127"/>
              <a:buChar char="▪"/>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sz="1200">
                <a:latin typeface="微软雅黑" panose="020B0503020204020204" charset="-122"/>
                <a:ea typeface="微软雅黑" panose="020B0503020204020204" charset="-122"/>
                <a:cs typeface="微软雅黑" panose="020B0503020204020204" charset="-122"/>
                <a:sym typeface="+mn-ea"/>
              </a:rPr>
              <a:t>bot 发送验证码</a:t>
            </a:r>
          </a:p>
          <a:p>
            <a:pPr marL="171450" indent="-171450" algn="l">
              <a:lnSpc>
                <a:spcPct val="120000"/>
              </a:lnSpc>
              <a:spcBef>
                <a:spcPts val="2000"/>
              </a:spcBef>
              <a:buFont typeface="BatangChe" panose="02030609000101010101" charset="-127"/>
              <a:buChar char="▪"/>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lang="zh-CN" altLang="en-US" sz="1200">
                <a:latin typeface="微软雅黑" panose="020B0503020204020204" charset="-122"/>
                <a:ea typeface="微软雅黑" panose="020B0503020204020204" charset="-122"/>
                <a:cs typeface="微软雅黑" panose="020B0503020204020204" charset="-122"/>
                <a:sym typeface="+mn-ea"/>
              </a:rPr>
              <a:t>两张 </a:t>
            </a:r>
            <a:r>
              <a:rPr lang="en-US" altLang="zh-CN" sz="1200">
                <a:latin typeface="微软雅黑" panose="020B0503020204020204" charset="-122"/>
                <a:ea typeface="微软雅黑" panose="020B0503020204020204" charset="-122"/>
                <a:cs typeface="微软雅黑" panose="020B0503020204020204" charset="-122"/>
                <a:sym typeface="+mn-ea"/>
              </a:rPr>
              <a:t>User </a:t>
            </a:r>
            <a:r>
              <a:rPr lang="zh-CN" altLang="en-US" sz="1200">
                <a:latin typeface="微软雅黑" panose="020B0503020204020204" charset="-122"/>
                <a:ea typeface="微软雅黑" panose="020B0503020204020204" charset="-122"/>
                <a:cs typeface="微软雅黑" panose="020B0503020204020204" charset="-122"/>
                <a:sym typeface="+mn-ea"/>
              </a:rPr>
              <a:t>表</a:t>
            </a:r>
            <a:endParaRPr sz="1200">
              <a:latin typeface="微软雅黑" panose="020B0503020204020204" charset="-122"/>
              <a:ea typeface="微软雅黑" panose="020B0503020204020204" charset="-122"/>
              <a:cs typeface="微软雅黑" panose="020B0503020204020204" charset="-122"/>
              <a:sym typeface="+mn-ea"/>
            </a:endParaRPr>
          </a:p>
          <a:p>
            <a:pPr marL="171450" indent="-171450" algn="l">
              <a:lnSpc>
                <a:spcPct val="120000"/>
              </a:lnSpc>
              <a:spcBef>
                <a:spcPts val="2000"/>
              </a:spcBef>
              <a:buFont typeface="BatangChe" panose="02030609000101010101" charset="-127"/>
              <a:buChar char="▪"/>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sz="1200">
                <a:latin typeface="微软雅黑" panose="020B0503020204020204" charset="-122"/>
                <a:ea typeface="微软雅黑" panose="020B0503020204020204" charset="-122"/>
                <a:cs typeface="微软雅黑" panose="020B0503020204020204" charset="-122"/>
                <a:sym typeface="+mn-ea"/>
              </a:rPr>
              <a:t>Lorem ipsum dolor sit amet,Fill text here.</a:t>
            </a:r>
            <a:endParaRPr sz="1200">
              <a:latin typeface="微软雅黑" panose="020B0503020204020204" charset="-122"/>
              <a:ea typeface="微软雅黑" panose="020B0503020204020204" charset="-122"/>
              <a:cs typeface="微软雅黑" panose="020B0503020204020204" charset="-122"/>
            </a:endParaRPr>
          </a:p>
        </p:txBody>
      </p:sp>
      <p:sp>
        <p:nvSpPr>
          <p:cNvPr id="41" name="矩形 40"/>
          <p:cNvSpPr/>
          <p:nvPr/>
        </p:nvSpPr>
        <p:spPr>
          <a:xfrm>
            <a:off x="406400" y="2098675"/>
            <a:ext cx="252000" cy="36000"/>
          </a:xfrm>
          <a:prstGeom prst="rect">
            <a:avLst/>
          </a:prstGeom>
          <a:solidFill>
            <a:srgbClr val="D01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305550" y="2098675"/>
            <a:ext cx="252000" cy="36000"/>
          </a:xfrm>
          <a:prstGeom prst="rect">
            <a:avLst/>
          </a:prstGeom>
          <a:solidFill>
            <a:srgbClr val="D01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5" name="Title text slide"/>
          <p:cNvSpPr txBox="1"/>
          <p:nvPr>
            <p:custDataLst>
              <p:tags r:id="rId2"/>
            </p:custDataLst>
          </p:nvPr>
        </p:nvSpPr>
        <p:spPr>
          <a:xfrm>
            <a:off x="4374515" y="439103"/>
            <a:ext cx="3442970" cy="532130"/>
          </a:xfrm>
          <a:prstGeom prst="rect">
            <a:avLst/>
          </a:prstGeom>
          <a:noFill/>
          <a:ln w="12700" cap="flat">
            <a:noFill/>
            <a:miter lim="400000"/>
          </a:ln>
          <a:effectLst/>
        </p:spPr>
        <p:txBody>
          <a:bodyPr wrap="square" lIns="50800" tIns="50800" rIns="50800" bIns="50800" numCol="1" anchor="ctr">
            <a:spAutoFit/>
          </a:bodyPr>
          <a:lstStyle>
            <a:lvl1pPr algn="l">
              <a:defRPr sz="8000" b="0">
                <a:solidFill>
                  <a:srgbClr val="FFFFFF"/>
                </a:solidFill>
                <a:latin typeface="Maven Pro Medium"/>
                <a:ea typeface="Maven Pro Medium"/>
                <a:cs typeface="Maven Pro Medium"/>
                <a:sym typeface="Maven Pro Medium"/>
              </a:defRPr>
            </a:lvl1pPr>
          </a:lstStyle>
          <a:p>
            <a:pPr algn="ctr"/>
            <a:r>
              <a:rPr lang="zh-CN" sz="2800">
                <a:solidFill>
                  <a:schemeClr val="bg1"/>
                </a:solidFill>
                <a:latin typeface="微软雅黑" panose="020B0503020204020204" charset="-122"/>
                <a:ea typeface="微软雅黑" panose="020B0503020204020204" charset="-122"/>
                <a:cs typeface="微软雅黑" panose="020B0503020204020204" charset="-122"/>
              </a:rPr>
              <a:t>问题与解决</a:t>
            </a:r>
          </a:p>
        </p:txBody>
      </p:sp>
      <p:sp>
        <p:nvSpPr>
          <p:cNvPr id="6"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3"/>
            </p:custDataLst>
          </p:nvPr>
        </p:nvSpPr>
        <p:spPr>
          <a:xfrm>
            <a:off x="4055745" y="915670"/>
            <a:ext cx="4080510" cy="429895"/>
          </a:xfrm>
          <a:prstGeom prst="rect">
            <a:avLst/>
          </a:prstGeom>
          <a:ln w="12700">
            <a:miter lim="400000"/>
          </a:ln>
        </p:spPr>
        <p:txBody>
          <a:bodyPr wrap="square" lIns="25400" tIns="25400" rIns="25400" bIns="25400">
            <a:spAutoFit/>
          </a:bodyPr>
          <a:lstStyle/>
          <a:p>
            <a:pPr algn="ctr">
              <a:lnSpc>
                <a:spcPct val="190000"/>
              </a:lnSpc>
              <a:spcAft>
                <a:spcPts val="450"/>
              </a:spcAft>
            </a:pPr>
            <a:r>
              <a:rPr lang="en-US" altLang="zh-CN" sz="1300" dirty="0">
                <a:ln w="0"/>
                <a:solidFill>
                  <a:schemeClr val="bg1">
                    <a:alpha val="70000"/>
                  </a:schemeClr>
                </a:solidFill>
                <a:effectLst/>
                <a:latin typeface="微软雅黑" panose="020B0503020204020204" charset="-122"/>
                <a:ea typeface="微软雅黑" panose="020B0503020204020204" charset="-122"/>
                <a:sym typeface="+mn-ea"/>
              </a:rPr>
              <a:t>Problems and Solutions</a:t>
            </a:r>
          </a:p>
        </p:txBody>
      </p:sp>
      <p:grpSp>
        <p:nvGrpSpPr>
          <p:cNvPr id="7" name="组合 6"/>
          <p:cNvGrpSpPr/>
          <p:nvPr/>
        </p:nvGrpSpPr>
        <p:grpSpPr>
          <a:xfrm>
            <a:off x="1354455" y="2136140"/>
            <a:ext cx="300355" cy="280035"/>
            <a:chOff x="7320" y="3276"/>
            <a:chExt cx="4560" cy="4248"/>
          </a:xfrm>
        </p:grpSpPr>
        <p:sp>
          <p:nvSpPr>
            <p:cNvPr id="9" name="Freeform 6"/>
            <p:cNvSpPr>
              <a:spLocks noEditPoints="1"/>
            </p:cNvSpPr>
            <p:nvPr>
              <p:custDataLst>
                <p:tags r:id="rId15"/>
              </p:custDataLst>
            </p:nvPr>
          </p:nvSpPr>
          <p:spPr bwMode="auto">
            <a:xfrm>
              <a:off x="7320" y="3276"/>
              <a:ext cx="3730" cy="3937"/>
            </a:xfrm>
            <a:custGeom>
              <a:avLst/>
              <a:gdLst>
                <a:gd name="T0" fmla="*/ 273 w 2457"/>
                <a:gd name="T1" fmla="*/ 273 h 2595"/>
                <a:gd name="T2" fmla="*/ 273 w 2457"/>
                <a:gd name="T3" fmla="*/ 2321 h 2595"/>
                <a:gd name="T4" fmla="*/ 1228 w 2457"/>
                <a:gd name="T5" fmla="*/ 2321 h 2595"/>
                <a:gd name="T6" fmla="*/ 1228 w 2457"/>
                <a:gd name="T7" fmla="*/ 2595 h 2595"/>
                <a:gd name="T8" fmla="*/ 136 w 2457"/>
                <a:gd name="T9" fmla="*/ 2595 h 2595"/>
                <a:gd name="T10" fmla="*/ 0 w 2457"/>
                <a:gd name="T11" fmla="*/ 2458 h 2595"/>
                <a:gd name="T12" fmla="*/ 0 w 2457"/>
                <a:gd name="T13" fmla="*/ 137 h 2595"/>
                <a:gd name="T14" fmla="*/ 136 w 2457"/>
                <a:gd name="T15" fmla="*/ 0 h 2595"/>
                <a:gd name="T16" fmla="*/ 2321 w 2457"/>
                <a:gd name="T17" fmla="*/ 0 h 2595"/>
                <a:gd name="T18" fmla="*/ 2457 w 2457"/>
                <a:gd name="T19" fmla="*/ 137 h 2595"/>
                <a:gd name="T20" fmla="*/ 2457 w 2457"/>
                <a:gd name="T21" fmla="*/ 1161 h 2595"/>
                <a:gd name="T22" fmla="*/ 2184 w 2457"/>
                <a:gd name="T23" fmla="*/ 1161 h 2595"/>
                <a:gd name="T24" fmla="*/ 2184 w 2457"/>
                <a:gd name="T25" fmla="*/ 273 h 2595"/>
                <a:gd name="T26" fmla="*/ 273 w 2457"/>
                <a:gd name="T27" fmla="*/ 273 h 2595"/>
                <a:gd name="T28" fmla="*/ 546 w 2457"/>
                <a:gd name="T29" fmla="*/ 820 h 2595"/>
                <a:gd name="T30" fmla="*/ 546 w 2457"/>
                <a:gd name="T31" fmla="*/ 547 h 2595"/>
                <a:gd name="T32" fmla="*/ 1911 w 2457"/>
                <a:gd name="T33" fmla="*/ 547 h 2595"/>
                <a:gd name="T34" fmla="*/ 1911 w 2457"/>
                <a:gd name="T35" fmla="*/ 820 h 2595"/>
                <a:gd name="T36" fmla="*/ 546 w 2457"/>
                <a:gd name="T37" fmla="*/ 820 h 2595"/>
                <a:gd name="T38" fmla="*/ 546 w 2457"/>
                <a:gd name="T39" fmla="*/ 1366 h 2595"/>
                <a:gd name="T40" fmla="*/ 546 w 2457"/>
                <a:gd name="T41" fmla="*/ 1093 h 2595"/>
                <a:gd name="T42" fmla="*/ 1433 w 2457"/>
                <a:gd name="T43" fmla="*/ 1093 h 2595"/>
                <a:gd name="T44" fmla="*/ 1433 w 2457"/>
                <a:gd name="T45" fmla="*/ 1366 h 2595"/>
                <a:gd name="T46" fmla="*/ 546 w 2457"/>
                <a:gd name="T47" fmla="*/ 1366 h 2595"/>
                <a:gd name="T48" fmla="*/ 546 w 2457"/>
                <a:gd name="T49" fmla="*/ 1366 h 2595"/>
                <a:gd name="T50" fmla="*/ 546 w 2457"/>
                <a:gd name="T51" fmla="*/ 1366 h 2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57" h="2595">
                  <a:moveTo>
                    <a:pt x="273" y="273"/>
                  </a:moveTo>
                  <a:cubicBezTo>
                    <a:pt x="273" y="2321"/>
                    <a:pt x="273" y="2321"/>
                    <a:pt x="273" y="2321"/>
                  </a:cubicBezTo>
                  <a:cubicBezTo>
                    <a:pt x="1228" y="2321"/>
                    <a:pt x="1228" y="2321"/>
                    <a:pt x="1228" y="2321"/>
                  </a:cubicBezTo>
                  <a:cubicBezTo>
                    <a:pt x="1228" y="2595"/>
                    <a:pt x="1228" y="2595"/>
                    <a:pt x="1228" y="2595"/>
                  </a:cubicBezTo>
                  <a:cubicBezTo>
                    <a:pt x="136" y="2595"/>
                    <a:pt x="136" y="2595"/>
                    <a:pt x="136" y="2595"/>
                  </a:cubicBezTo>
                  <a:cubicBezTo>
                    <a:pt x="61" y="2595"/>
                    <a:pt x="0" y="2533"/>
                    <a:pt x="0" y="2458"/>
                  </a:cubicBezTo>
                  <a:cubicBezTo>
                    <a:pt x="0" y="137"/>
                    <a:pt x="0" y="137"/>
                    <a:pt x="0" y="137"/>
                  </a:cubicBezTo>
                  <a:cubicBezTo>
                    <a:pt x="0" y="62"/>
                    <a:pt x="61" y="0"/>
                    <a:pt x="136" y="0"/>
                  </a:cubicBezTo>
                  <a:cubicBezTo>
                    <a:pt x="2321" y="0"/>
                    <a:pt x="2321" y="0"/>
                    <a:pt x="2321" y="0"/>
                  </a:cubicBezTo>
                  <a:cubicBezTo>
                    <a:pt x="2396" y="0"/>
                    <a:pt x="2457" y="62"/>
                    <a:pt x="2457" y="137"/>
                  </a:cubicBezTo>
                  <a:cubicBezTo>
                    <a:pt x="2457" y="1161"/>
                    <a:pt x="2457" y="1161"/>
                    <a:pt x="2457" y="1161"/>
                  </a:cubicBezTo>
                  <a:cubicBezTo>
                    <a:pt x="2184" y="1161"/>
                    <a:pt x="2184" y="1161"/>
                    <a:pt x="2184" y="1161"/>
                  </a:cubicBezTo>
                  <a:cubicBezTo>
                    <a:pt x="2184" y="273"/>
                    <a:pt x="2184" y="273"/>
                    <a:pt x="2184" y="273"/>
                  </a:cubicBezTo>
                  <a:lnTo>
                    <a:pt x="273" y="273"/>
                  </a:lnTo>
                  <a:close/>
                  <a:moveTo>
                    <a:pt x="546" y="820"/>
                  </a:moveTo>
                  <a:cubicBezTo>
                    <a:pt x="546" y="547"/>
                    <a:pt x="546" y="547"/>
                    <a:pt x="546" y="547"/>
                  </a:cubicBezTo>
                  <a:cubicBezTo>
                    <a:pt x="1911" y="547"/>
                    <a:pt x="1911" y="547"/>
                    <a:pt x="1911" y="547"/>
                  </a:cubicBezTo>
                  <a:cubicBezTo>
                    <a:pt x="1911" y="820"/>
                    <a:pt x="1911" y="820"/>
                    <a:pt x="1911" y="820"/>
                  </a:cubicBezTo>
                  <a:lnTo>
                    <a:pt x="546" y="820"/>
                  </a:lnTo>
                  <a:close/>
                  <a:moveTo>
                    <a:pt x="546" y="1366"/>
                  </a:moveTo>
                  <a:cubicBezTo>
                    <a:pt x="546" y="1093"/>
                    <a:pt x="546" y="1093"/>
                    <a:pt x="546" y="1093"/>
                  </a:cubicBezTo>
                  <a:cubicBezTo>
                    <a:pt x="1433" y="1093"/>
                    <a:pt x="1433" y="1093"/>
                    <a:pt x="1433" y="1093"/>
                  </a:cubicBezTo>
                  <a:cubicBezTo>
                    <a:pt x="1433" y="1366"/>
                    <a:pt x="1433" y="1366"/>
                    <a:pt x="1433" y="1366"/>
                  </a:cubicBezTo>
                  <a:lnTo>
                    <a:pt x="546" y="1366"/>
                  </a:lnTo>
                  <a:close/>
                  <a:moveTo>
                    <a:pt x="546" y="1366"/>
                  </a:moveTo>
                  <a:cubicBezTo>
                    <a:pt x="546" y="1366"/>
                    <a:pt x="546" y="1366"/>
                    <a:pt x="546" y="1366"/>
                  </a:cubicBezTo>
                </a:path>
              </a:pathLst>
            </a:custGeom>
            <a:solidFill>
              <a:srgbClr val="1768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 name="Freeform 7"/>
            <p:cNvSpPr>
              <a:spLocks noEditPoints="1"/>
            </p:cNvSpPr>
            <p:nvPr>
              <p:custDataLst>
                <p:tags r:id="rId16"/>
              </p:custDataLst>
            </p:nvPr>
          </p:nvSpPr>
          <p:spPr bwMode="auto">
            <a:xfrm>
              <a:off x="9600" y="5244"/>
              <a:ext cx="2280" cy="2280"/>
            </a:xfrm>
            <a:custGeom>
              <a:avLst/>
              <a:gdLst>
                <a:gd name="T0" fmla="*/ 664 w 912"/>
                <a:gd name="T1" fmla="*/ 87 h 912"/>
                <a:gd name="T2" fmla="*/ 664 w 912"/>
                <a:gd name="T3" fmla="*/ 370 h 912"/>
                <a:gd name="T4" fmla="*/ 456 w 912"/>
                <a:gd name="T5" fmla="*/ 456 h 912"/>
                <a:gd name="T6" fmla="*/ 249 w 912"/>
                <a:gd name="T7" fmla="*/ 370 h 912"/>
                <a:gd name="T8" fmla="*/ 249 w 912"/>
                <a:gd name="T9" fmla="*/ 87 h 912"/>
                <a:gd name="T10" fmla="*/ 456 w 912"/>
                <a:gd name="T11" fmla="*/ 0 h 912"/>
                <a:gd name="T12" fmla="*/ 664 w 912"/>
                <a:gd name="T13" fmla="*/ 87 h 912"/>
                <a:gd name="T14" fmla="*/ 0 w 912"/>
                <a:gd name="T15" fmla="*/ 543 h 912"/>
                <a:gd name="T16" fmla="*/ 207 w 912"/>
                <a:gd name="T17" fmla="*/ 456 h 912"/>
                <a:gd name="T18" fmla="*/ 415 w 912"/>
                <a:gd name="T19" fmla="*/ 543 h 912"/>
                <a:gd name="T20" fmla="*/ 415 w 912"/>
                <a:gd name="T21" fmla="*/ 826 h 912"/>
                <a:gd name="T22" fmla="*/ 207 w 912"/>
                <a:gd name="T23" fmla="*/ 912 h 912"/>
                <a:gd name="T24" fmla="*/ 0 w 912"/>
                <a:gd name="T25" fmla="*/ 826 h 912"/>
                <a:gd name="T26" fmla="*/ 0 w 912"/>
                <a:gd name="T27" fmla="*/ 543 h 912"/>
                <a:gd name="T28" fmla="*/ 705 w 912"/>
                <a:gd name="T29" fmla="*/ 456 h 912"/>
                <a:gd name="T30" fmla="*/ 912 w 912"/>
                <a:gd name="T31" fmla="*/ 543 h 912"/>
                <a:gd name="T32" fmla="*/ 912 w 912"/>
                <a:gd name="T33" fmla="*/ 826 h 912"/>
                <a:gd name="T34" fmla="*/ 705 w 912"/>
                <a:gd name="T35" fmla="*/ 912 h 912"/>
                <a:gd name="T36" fmla="*/ 498 w 912"/>
                <a:gd name="T37" fmla="*/ 826 h 912"/>
                <a:gd name="T38" fmla="*/ 498 w 912"/>
                <a:gd name="T39" fmla="*/ 543 h 912"/>
                <a:gd name="T40" fmla="*/ 705 w 912"/>
                <a:gd name="T41" fmla="*/ 456 h 912"/>
                <a:gd name="T42" fmla="*/ 705 w 912"/>
                <a:gd name="T43" fmla="*/ 456 h 912"/>
                <a:gd name="T44" fmla="*/ 705 w 912"/>
                <a:gd name="T45" fmla="*/ 456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2" h="912">
                  <a:moveTo>
                    <a:pt x="664" y="87"/>
                  </a:moveTo>
                  <a:lnTo>
                    <a:pt x="664" y="370"/>
                  </a:lnTo>
                  <a:lnTo>
                    <a:pt x="456" y="456"/>
                  </a:lnTo>
                  <a:lnTo>
                    <a:pt x="249" y="370"/>
                  </a:lnTo>
                  <a:lnTo>
                    <a:pt x="249" y="87"/>
                  </a:lnTo>
                  <a:lnTo>
                    <a:pt x="456" y="0"/>
                  </a:lnTo>
                  <a:lnTo>
                    <a:pt x="664" y="87"/>
                  </a:lnTo>
                  <a:close/>
                  <a:moveTo>
                    <a:pt x="0" y="543"/>
                  </a:moveTo>
                  <a:lnTo>
                    <a:pt x="207" y="456"/>
                  </a:lnTo>
                  <a:lnTo>
                    <a:pt x="415" y="543"/>
                  </a:lnTo>
                  <a:lnTo>
                    <a:pt x="415" y="826"/>
                  </a:lnTo>
                  <a:lnTo>
                    <a:pt x="207" y="912"/>
                  </a:lnTo>
                  <a:lnTo>
                    <a:pt x="0" y="826"/>
                  </a:lnTo>
                  <a:lnTo>
                    <a:pt x="0" y="543"/>
                  </a:lnTo>
                  <a:close/>
                  <a:moveTo>
                    <a:pt x="705" y="456"/>
                  </a:moveTo>
                  <a:lnTo>
                    <a:pt x="912" y="543"/>
                  </a:lnTo>
                  <a:lnTo>
                    <a:pt x="912" y="826"/>
                  </a:lnTo>
                  <a:lnTo>
                    <a:pt x="705" y="912"/>
                  </a:lnTo>
                  <a:lnTo>
                    <a:pt x="498" y="826"/>
                  </a:lnTo>
                  <a:lnTo>
                    <a:pt x="498" y="543"/>
                  </a:lnTo>
                  <a:lnTo>
                    <a:pt x="705" y="456"/>
                  </a:lnTo>
                  <a:close/>
                  <a:moveTo>
                    <a:pt x="705" y="456"/>
                  </a:moveTo>
                  <a:lnTo>
                    <a:pt x="705" y="456"/>
                  </a:lnTo>
                  <a:close/>
                </a:path>
              </a:pathLst>
            </a:custGeom>
            <a:solidFill>
              <a:srgbClr val="8BB3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4" name="Title text slide"/>
          <p:cNvSpPr txBox="1"/>
          <p:nvPr>
            <p:custDataLst>
              <p:tags r:id="rId4"/>
            </p:custDataLst>
          </p:nvPr>
        </p:nvSpPr>
        <p:spPr>
          <a:xfrm>
            <a:off x="1840230" y="2102485"/>
            <a:ext cx="3602355" cy="327660"/>
          </a:xfrm>
          <a:prstGeom prst="rect">
            <a:avLst/>
          </a:prstGeom>
          <a:ln w="12700">
            <a:miter lim="400000"/>
          </a:ln>
        </p:spPr>
        <p:txBody>
          <a:bodyPr wrap="square" lIns="25400" tIns="25400" rIns="25400" bIns="25400" anchor="ctr">
            <a:spAutoFit/>
          </a:bodyPr>
          <a:lstStyle>
            <a:lvl1pPr algn="l">
              <a:defRPr sz="8000" b="0">
                <a:solidFill>
                  <a:srgbClr val="FFFFFF"/>
                </a:solidFill>
                <a:latin typeface="Maven Pro Medium"/>
                <a:ea typeface="Maven Pro Medium"/>
                <a:cs typeface="Maven Pro Medium"/>
                <a:sym typeface="Maven Pro Medium"/>
              </a:defRPr>
            </a:lvl1pPr>
          </a:lstStyle>
          <a:p>
            <a:pPr algn="l"/>
            <a:r>
              <a:rPr lang="zh-CN" sz="1800">
                <a:latin typeface="微软雅黑" panose="020B0503020204020204" charset="-122"/>
                <a:ea typeface="微软雅黑" panose="020B0503020204020204" charset="-122"/>
                <a:cs typeface="微软雅黑" panose="020B0503020204020204" charset="-122"/>
              </a:rPr>
              <a:t>困难</a:t>
            </a:r>
          </a:p>
        </p:txBody>
      </p:sp>
      <p:sp>
        <p:nvSpPr>
          <p:cNvPr id="15"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5"/>
            </p:custDataLst>
          </p:nvPr>
        </p:nvSpPr>
        <p:spPr>
          <a:xfrm>
            <a:off x="1431290" y="2723515"/>
            <a:ext cx="3554095" cy="345440"/>
          </a:xfrm>
          <a:prstGeom prst="rect">
            <a:avLst/>
          </a:prstGeom>
          <a:ln w="12700">
            <a:miter lim="400000"/>
          </a:ln>
        </p:spPr>
        <p:txBody>
          <a:bodyPr wrap="square" lIns="25400" tIns="25400" rIns="25400" bIns="25400">
            <a:spAutoFit/>
          </a:bodyPr>
          <a:lstStyle/>
          <a:p>
            <a:pPr marL="171450" indent="-171450" algn="l">
              <a:lnSpc>
                <a:spcPct val="120000"/>
              </a:lnSpc>
              <a:spcBef>
                <a:spcPts val="2000"/>
              </a:spcBef>
              <a:buFont typeface="BatangChe" panose="02030609000101010101" charset="-127"/>
              <a:buChar char="▪"/>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sz="1600">
                <a:latin typeface="微软雅黑" panose="020B0503020204020204" charset="-122"/>
                <a:ea typeface="微软雅黑" panose="020B0503020204020204" charset="-122"/>
                <a:cs typeface="微软雅黑" panose="020B0503020204020204" charset="-122"/>
                <a:sym typeface="+mn-ea"/>
              </a:rPr>
              <a:t>全员零基础，从未接触Web开发。</a:t>
            </a:r>
          </a:p>
        </p:txBody>
      </p:sp>
      <p:sp>
        <p:nvSpPr>
          <p:cNvPr id="16" name="Title text slide"/>
          <p:cNvSpPr txBox="1"/>
          <p:nvPr>
            <p:custDataLst>
              <p:tags r:id="rId6"/>
            </p:custDataLst>
          </p:nvPr>
        </p:nvSpPr>
        <p:spPr>
          <a:xfrm>
            <a:off x="7235825" y="2102485"/>
            <a:ext cx="3602355" cy="327660"/>
          </a:xfrm>
          <a:prstGeom prst="rect">
            <a:avLst/>
          </a:prstGeom>
          <a:ln w="12700">
            <a:miter lim="400000"/>
          </a:ln>
        </p:spPr>
        <p:txBody>
          <a:bodyPr wrap="square" lIns="25400" tIns="25400" rIns="25400" bIns="25400" anchor="ctr">
            <a:spAutoFit/>
          </a:bodyPr>
          <a:lstStyle>
            <a:lvl1pPr algn="l">
              <a:defRPr sz="8000" b="0">
                <a:solidFill>
                  <a:srgbClr val="FFFFFF"/>
                </a:solidFill>
                <a:latin typeface="Maven Pro Medium"/>
                <a:ea typeface="Maven Pro Medium"/>
                <a:cs typeface="Maven Pro Medium"/>
                <a:sym typeface="Maven Pro Medium"/>
              </a:defRPr>
            </a:lvl1pPr>
          </a:lstStyle>
          <a:p>
            <a:pPr algn="l"/>
            <a:r>
              <a:rPr lang="zh-CN" sz="1800">
                <a:latin typeface="微软雅黑" panose="020B0503020204020204" charset="-122"/>
                <a:ea typeface="微软雅黑" panose="020B0503020204020204" charset="-122"/>
                <a:cs typeface="微软雅黑" panose="020B0503020204020204" charset="-122"/>
              </a:rPr>
              <a:t>解决</a:t>
            </a:r>
          </a:p>
        </p:txBody>
      </p:sp>
      <p:sp>
        <p:nvSpPr>
          <p:cNvPr id="17"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7"/>
            </p:custDataLst>
          </p:nvPr>
        </p:nvSpPr>
        <p:spPr>
          <a:xfrm>
            <a:off x="6779260" y="3345180"/>
            <a:ext cx="4759325" cy="2589530"/>
          </a:xfrm>
          <a:prstGeom prst="rect">
            <a:avLst/>
          </a:prstGeom>
          <a:ln w="12700">
            <a:miter lim="400000"/>
          </a:ln>
        </p:spPr>
        <p:txBody>
          <a:bodyPr wrap="square" lIns="25400" tIns="25400" rIns="25400" bIns="25400">
            <a:spAutoFit/>
          </a:bodyPr>
          <a:lstStyle/>
          <a:p>
            <a:pPr marL="171450" indent="-171450" algn="l">
              <a:lnSpc>
                <a:spcPct val="120000"/>
              </a:lnSpc>
              <a:spcBef>
                <a:spcPts val="2000"/>
              </a:spcBef>
              <a:buFont typeface="BatangChe" panose="02030609000101010101" charset="-127"/>
              <a:buChar char="▪"/>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sz="1600">
                <a:latin typeface="微软雅黑" panose="020B0503020204020204" charset="-122"/>
                <a:ea typeface="微软雅黑" panose="020B0503020204020204" charset="-122"/>
                <a:cs typeface="微软雅黑" panose="020B0503020204020204" charset="-122"/>
                <a:sym typeface="+mn-ea"/>
                <a:hlinkClick r:id="rId18" action="ppaction://hlinkfile"/>
              </a:rPr>
              <a:t>MIT Web Development Crash Course</a:t>
            </a:r>
            <a:r>
              <a:rPr lang="zh-CN" sz="1600">
                <a:latin typeface="微软雅黑" panose="020B0503020204020204" charset="-122"/>
                <a:ea typeface="微软雅黑" panose="020B0503020204020204" charset="-122"/>
                <a:cs typeface="微软雅黑" panose="020B0503020204020204" charset="-122"/>
                <a:sym typeface="+mn-ea"/>
              </a:rPr>
              <a:t>，覆盖</a:t>
            </a:r>
            <a:r>
              <a:rPr sz="1600">
                <a:latin typeface="微软雅黑" panose="020B0503020204020204" charset="-122"/>
                <a:ea typeface="微软雅黑" panose="020B0503020204020204" charset="-122"/>
                <a:cs typeface="微软雅黑" panose="020B0503020204020204" charset="-122"/>
                <a:sym typeface="+mn-ea"/>
              </a:rPr>
              <a:t>盖Web开发前后端大部分技术栈，获得全局视野。</a:t>
            </a:r>
          </a:p>
          <a:p>
            <a:pPr marL="171450" indent="-171450" algn="l">
              <a:lnSpc>
                <a:spcPct val="120000"/>
              </a:lnSpc>
              <a:spcBef>
                <a:spcPts val="2000"/>
              </a:spcBef>
              <a:buFont typeface="BatangChe" panose="02030609000101010101" charset="-127"/>
              <a:buChar char="▪"/>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sz="1600">
                <a:latin typeface="微软雅黑" panose="020B0503020204020204" charset="-122"/>
                <a:ea typeface="微软雅黑" panose="020B0503020204020204" charset="-122"/>
                <a:cs typeface="微软雅黑" panose="020B0503020204020204" charset="-122"/>
                <a:sym typeface="+mn-ea"/>
                <a:hlinkClick r:id="rId19" action="ppaction://hlinkfile"/>
              </a:rPr>
              <a:t>Spring+Vue全栈开发教程</a:t>
            </a:r>
            <a:r>
              <a:rPr sz="1600">
                <a:latin typeface="微软雅黑" panose="020B0503020204020204" charset="-122"/>
                <a:ea typeface="微软雅黑" panose="020B0503020204020204" charset="-122"/>
                <a:cs typeface="微软雅黑" panose="020B0503020204020204" charset="-122"/>
                <a:sym typeface="+mn-ea"/>
              </a:rPr>
              <a:t>，</a:t>
            </a:r>
            <a:r>
              <a:rPr lang="zh-CN" sz="1600">
                <a:latin typeface="微软雅黑" panose="020B0503020204020204" charset="-122"/>
                <a:ea typeface="微软雅黑" panose="020B0503020204020204" charset="-122"/>
                <a:cs typeface="微软雅黑" panose="020B0503020204020204" charset="-122"/>
                <a:sym typeface="+mn-ea"/>
              </a:rPr>
              <a:t>以</a:t>
            </a:r>
            <a:r>
              <a:rPr lang="en-US" altLang="zh-CN" sz="1600">
                <a:latin typeface="微软雅黑" panose="020B0503020204020204" charset="-122"/>
                <a:ea typeface="微软雅黑" panose="020B0503020204020204" charset="-122"/>
                <a:cs typeface="微软雅黑" panose="020B0503020204020204" charset="-122"/>
                <a:sym typeface="+mn-ea"/>
              </a:rPr>
              <a:t>1</a:t>
            </a:r>
            <a:r>
              <a:rPr lang="zh-CN" altLang="en-US" sz="1600">
                <a:latin typeface="微软雅黑" panose="020B0503020204020204" charset="-122"/>
                <a:ea typeface="微软雅黑" panose="020B0503020204020204" charset="-122"/>
                <a:cs typeface="微软雅黑" panose="020B0503020204020204" charset="-122"/>
                <a:sym typeface="+mn-ea"/>
              </a:rPr>
              <a:t>顶</a:t>
            </a:r>
            <a:r>
              <a:rPr lang="en-US" altLang="zh-CN" sz="1600">
                <a:latin typeface="微软雅黑" panose="020B0503020204020204" charset="-122"/>
                <a:ea typeface="微软雅黑" panose="020B0503020204020204" charset="-122"/>
                <a:cs typeface="微软雅黑" panose="020B0503020204020204" charset="-122"/>
                <a:sym typeface="+mn-ea"/>
              </a:rPr>
              <a:t>7</a:t>
            </a:r>
            <a:r>
              <a:rPr sz="1600">
                <a:latin typeface="微软雅黑" panose="020B0503020204020204" charset="-122"/>
                <a:ea typeface="微软雅黑" panose="020B0503020204020204" charset="-122"/>
                <a:cs typeface="微软雅黑" panose="020B0503020204020204" charset="-122"/>
                <a:sym typeface="+mn-ea"/>
              </a:rPr>
              <a:t>，拳拳到肉，重点清晰。</a:t>
            </a:r>
          </a:p>
          <a:p>
            <a:pPr marL="171450" indent="-171450" algn="l">
              <a:lnSpc>
                <a:spcPct val="120000"/>
              </a:lnSpc>
              <a:spcBef>
                <a:spcPts val="2000"/>
              </a:spcBef>
              <a:buFont typeface="BatangChe" panose="02030609000101010101" charset="-127"/>
              <a:buChar char="▪"/>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sz="1600">
                <a:latin typeface="微软雅黑" panose="020B0503020204020204" charset="-122"/>
                <a:ea typeface="微软雅黑" panose="020B0503020204020204" charset="-122"/>
                <a:cs typeface="微软雅黑" panose="020B0503020204020204" charset="-122"/>
                <a:sym typeface="+mn-ea"/>
                <a:hlinkClick r:id="rId20" action="ppaction://hlinkfile"/>
              </a:rPr>
              <a:t>Django开发</a:t>
            </a:r>
            <a:r>
              <a:rPr sz="1600">
                <a:latin typeface="微软雅黑" panose="020B0503020204020204" charset="-122"/>
                <a:ea typeface="微软雅黑" panose="020B0503020204020204" charset="-122"/>
                <a:cs typeface="微软雅黑" panose="020B0503020204020204" charset="-122"/>
                <a:sym typeface="+mn-ea"/>
              </a:rPr>
              <a:t>，轻量级，精简，速成。</a:t>
            </a:r>
          </a:p>
          <a:p>
            <a:pPr marL="171450" indent="-171450" algn="l">
              <a:lnSpc>
                <a:spcPct val="120000"/>
              </a:lnSpc>
              <a:spcBef>
                <a:spcPts val="2000"/>
              </a:spcBef>
              <a:buFont typeface="BatangChe" panose="02030609000101010101" charset="-127"/>
              <a:buChar char="▪"/>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lang="en-US" sz="1600">
                <a:latin typeface="微软雅黑" panose="020B0503020204020204" charset="-122"/>
                <a:ea typeface="微软雅黑" panose="020B0503020204020204" charset="-122"/>
                <a:cs typeface="微软雅黑" panose="020B0503020204020204" charset="-122"/>
                <a:sym typeface="+mn-ea"/>
                <a:hlinkClick r:id="rId21" action="ppaction://hlinkfile"/>
              </a:rPr>
              <a:t>HTML+CSS+JavaScript+Vue+ElementUI</a:t>
            </a:r>
            <a:r>
              <a:rPr lang="zh-CN" altLang="en-US" sz="1600">
                <a:latin typeface="微软雅黑" panose="020B0503020204020204" charset="-122"/>
                <a:ea typeface="微软雅黑" panose="020B0503020204020204" charset="-122"/>
                <a:cs typeface="微软雅黑" panose="020B0503020204020204" charset="-122"/>
                <a:sym typeface="+mn-ea"/>
              </a:rPr>
              <a:t>。</a:t>
            </a:r>
          </a:p>
        </p:txBody>
      </p:sp>
      <p:grpSp>
        <p:nvGrpSpPr>
          <p:cNvPr id="31" name="组合 30"/>
          <p:cNvGrpSpPr/>
          <p:nvPr/>
        </p:nvGrpSpPr>
        <p:grpSpPr>
          <a:xfrm>
            <a:off x="6707505" y="2131060"/>
            <a:ext cx="334010" cy="290195"/>
            <a:chOff x="5166" y="1564"/>
            <a:chExt cx="9068" cy="7862"/>
          </a:xfrm>
        </p:grpSpPr>
        <p:sp>
          <p:nvSpPr>
            <p:cNvPr id="27" name="AutoShape 11"/>
            <p:cNvSpPr>
              <a:spLocks noChangeAspect="1" noChangeArrowheads="1" noTextEdit="1"/>
            </p:cNvSpPr>
            <p:nvPr>
              <p:custDataLst>
                <p:tags r:id="rId11"/>
              </p:custDataLst>
            </p:nvPr>
          </p:nvSpPr>
          <p:spPr bwMode="auto">
            <a:xfrm>
              <a:off x="5166" y="1564"/>
              <a:ext cx="8868" cy="7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 name="Freeform 13"/>
            <p:cNvSpPr>
              <a:spLocks noEditPoints="1"/>
            </p:cNvSpPr>
            <p:nvPr>
              <p:custDataLst>
                <p:tags r:id="rId12"/>
              </p:custDataLst>
            </p:nvPr>
          </p:nvSpPr>
          <p:spPr bwMode="auto">
            <a:xfrm>
              <a:off x="5166" y="2776"/>
              <a:ext cx="8868" cy="6451"/>
            </a:xfrm>
            <a:custGeom>
              <a:avLst/>
              <a:gdLst>
                <a:gd name="T0" fmla="*/ 6449 w 7094"/>
                <a:gd name="T1" fmla="*/ 4516 h 5161"/>
                <a:gd name="T2" fmla="*/ 6449 w 7094"/>
                <a:gd name="T3" fmla="*/ 1774 h 5161"/>
                <a:gd name="T4" fmla="*/ 5804 w 7094"/>
                <a:gd name="T5" fmla="*/ 1774 h 5161"/>
                <a:gd name="T6" fmla="*/ 5804 w 7094"/>
                <a:gd name="T7" fmla="*/ 4516 h 5161"/>
                <a:gd name="T8" fmla="*/ 5159 w 7094"/>
                <a:gd name="T9" fmla="*/ 4516 h 5161"/>
                <a:gd name="T10" fmla="*/ 5159 w 7094"/>
                <a:gd name="T11" fmla="*/ 2258 h 5161"/>
                <a:gd name="T12" fmla="*/ 4514 w 7094"/>
                <a:gd name="T13" fmla="*/ 2258 h 5161"/>
                <a:gd name="T14" fmla="*/ 4514 w 7094"/>
                <a:gd name="T15" fmla="*/ 4516 h 5161"/>
                <a:gd name="T16" fmla="*/ 3870 w 7094"/>
                <a:gd name="T17" fmla="*/ 4516 h 5161"/>
                <a:gd name="T18" fmla="*/ 3870 w 7094"/>
                <a:gd name="T19" fmla="*/ 1129 h 5161"/>
                <a:gd name="T20" fmla="*/ 3225 w 7094"/>
                <a:gd name="T21" fmla="*/ 1129 h 5161"/>
                <a:gd name="T22" fmla="*/ 3225 w 7094"/>
                <a:gd name="T23" fmla="*/ 4516 h 5161"/>
                <a:gd name="T24" fmla="*/ 2580 w 7094"/>
                <a:gd name="T25" fmla="*/ 4516 h 5161"/>
                <a:gd name="T26" fmla="*/ 2580 w 7094"/>
                <a:gd name="T27" fmla="*/ 0 h 5161"/>
                <a:gd name="T28" fmla="*/ 1935 w 7094"/>
                <a:gd name="T29" fmla="*/ 0 h 5161"/>
                <a:gd name="T30" fmla="*/ 1935 w 7094"/>
                <a:gd name="T31" fmla="*/ 4516 h 5161"/>
                <a:gd name="T32" fmla="*/ 1290 w 7094"/>
                <a:gd name="T33" fmla="*/ 4516 h 5161"/>
                <a:gd name="T34" fmla="*/ 1290 w 7094"/>
                <a:gd name="T35" fmla="*/ 2258 h 5161"/>
                <a:gd name="T36" fmla="*/ 645 w 7094"/>
                <a:gd name="T37" fmla="*/ 2258 h 5161"/>
                <a:gd name="T38" fmla="*/ 645 w 7094"/>
                <a:gd name="T39" fmla="*/ 4516 h 5161"/>
                <a:gd name="T40" fmla="*/ 0 w 7094"/>
                <a:gd name="T41" fmla="*/ 4516 h 5161"/>
                <a:gd name="T42" fmla="*/ 0 w 7094"/>
                <a:gd name="T43" fmla="*/ 5161 h 5161"/>
                <a:gd name="T44" fmla="*/ 7094 w 7094"/>
                <a:gd name="T45" fmla="*/ 5161 h 5161"/>
                <a:gd name="T46" fmla="*/ 7094 w 7094"/>
                <a:gd name="T47" fmla="*/ 4516 h 5161"/>
                <a:gd name="T48" fmla="*/ 6449 w 7094"/>
                <a:gd name="T49" fmla="*/ 4516 h 5161"/>
                <a:gd name="T50" fmla="*/ 6449 w 7094"/>
                <a:gd name="T51" fmla="*/ 4516 h 5161"/>
                <a:gd name="T52" fmla="*/ 6449 w 7094"/>
                <a:gd name="T53" fmla="*/ 4516 h 5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94" h="5161">
                  <a:moveTo>
                    <a:pt x="6449" y="4516"/>
                  </a:moveTo>
                  <a:lnTo>
                    <a:pt x="6449" y="1774"/>
                  </a:lnTo>
                  <a:lnTo>
                    <a:pt x="5804" y="1774"/>
                  </a:lnTo>
                  <a:lnTo>
                    <a:pt x="5804" y="4516"/>
                  </a:lnTo>
                  <a:lnTo>
                    <a:pt x="5159" y="4516"/>
                  </a:lnTo>
                  <a:lnTo>
                    <a:pt x="5159" y="2258"/>
                  </a:lnTo>
                  <a:lnTo>
                    <a:pt x="4514" y="2258"/>
                  </a:lnTo>
                  <a:lnTo>
                    <a:pt x="4514" y="4516"/>
                  </a:lnTo>
                  <a:lnTo>
                    <a:pt x="3870" y="4516"/>
                  </a:lnTo>
                  <a:lnTo>
                    <a:pt x="3870" y="1129"/>
                  </a:lnTo>
                  <a:lnTo>
                    <a:pt x="3225" y="1129"/>
                  </a:lnTo>
                  <a:lnTo>
                    <a:pt x="3225" y="4516"/>
                  </a:lnTo>
                  <a:lnTo>
                    <a:pt x="2580" y="4516"/>
                  </a:lnTo>
                  <a:lnTo>
                    <a:pt x="2580" y="0"/>
                  </a:lnTo>
                  <a:lnTo>
                    <a:pt x="1935" y="0"/>
                  </a:lnTo>
                  <a:lnTo>
                    <a:pt x="1935" y="4516"/>
                  </a:lnTo>
                  <a:lnTo>
                    <a:pt x="1290" y="4516"/>
                  </a:lnTo>
                  <a:lnTo>
                    <a:pt x="1290" y="2258"/>
                  </a:lnTo>
                  <a:lnTo>
                    <a:pt x="645" y="2258"/>
                  </a:lnTo>
                  <a:lnTo>
                    <a:pt x="645" y="4516"/>
                  </a:lnTo>
                  <a:lnTo>
                    <a:pt x="0" y="4516"/>
                  </a:lnTo>
                  <a:lnTo>
                    <a:pt x="0" y="5161"/>
                  </a:lnTo>
                  <a:lnTo>
                    <a:pt x="7094" y="5161"/>
                  </a:lnTo>
                  <a:lnTo>
                    <a:pt x="7094" y="4516"/>
                  </a:lnTo>
                  <a:lnTo>
                    <a:pt x="6449" y="4516"/>
                  </a:lnTo>
                  <a:close/>
                  <a:moveTo>
                    <a:pt x="6449" y="4516"/>
                  </a:moveTo>
                  <a:lnTo>
                    <a:pt x="6449" y="4516"/>
                  </a:lnTo>
                  <a:close/>
                </a:path>
              </a:pathLst>
            </a:custGeom>
            <a:solidFill>
              <a:srgbClr val="1768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9" name="Freeform 14"/>
            <p:cNvSpPr>
              <a:spLocks noEditPoints="1"/>
            </p:cNvSpPr>
            <p:nvPr>
              <p:custDataLst>
                <p:tags r:id="rId13"/>
              </p:custDataLst>
            </p:nvPr>
          </p:nvSpPr>
          <p:spPr bwMode="auto">
            <a:xfrm>
              <a:off x="5366" y="2976"/>
              <a:ext cx="8868" cy="6451"/>
            </a:xfrm>
            <a:custGeom>
              <a:avLst/>
              <a:gdLst>
                <a:gd name="T0" fmla="*/ 6449 w 7094"/>
                <a:gd name="T1" fmla="*/ 4516 h 5161"/>
                <a:gd name="T2" fmla="*/ 6449 w 7094"/>
                <a:gd name="T3" fmla="*/ 1774 h 5161"/>
                <a:gd name="T4" fmla="*/ 5804 w 7094"/>
                <a:gd name="T5" fmla="*/ 1774 h 5161"/>
                <a:gd name="T6" fmla="*/ 5804 w 7094"/>
                <a:gd name="T7" fmla="*/ 4516 h 5161"/>
                <a:gd name="T8" fmla="*/ 5159 w 7094"/>
                <a:gd name="T9" fmla="*/ 4516 h 5161"/>
                <a:gd name="T10" fmla="*/ 5159 w 7094"/>
                <a:gd name="T11" fmla="*/ 2258 h 5161"/>
                <a:gd name="T12" fmla="*/ 4514 w 7094"/>
                <a:gd name="T13" fmla="*/ 2258 h 5161"/>
                <a:gd name="T14" fmla="*/ 4514 w 7094"/>
                <a:gd name="T15" fmla="*/ 4516 h 5161"/>
                <a:gd name="T16" fmla="*/ 3870 w 7094"/>
                <a:gd name="T17" fmla="*/ 4516 h 5161"/>
                <a:gd name="T18" fmla="*/ 3870 w 7094"/>
                <a:gd name="T19" fmla="*/ 1129 h 5161"/>
                <a:gd name="T20" fmla="*/ 3225 w 7094"/>
                <a:gd name="T21" fmla="*/ 1129 h 5161"/>
                <a:gd name="T22" fmla="*/ 3225 w 7094"/>
                <a:gd name="T23" fmla="*/ 4516 h 5161"/>
                <a:gd name="T24" fmla="*/ 2580 w 7094"/>
                <a:gd name="T25" fmla="*/ 4516 h 5161"/>
                <a:gd name="T26" fmla="*/ 2580 w 7094"/>
                <a:gd name="T27" fmla="*/ 0 h 5161"/>
                <a:gd name="T28" fmla="*/ 1935 w 7094"/>
                <a:gd name="T29" fmla="*/ 0 h 5161"/>
                <a:gd name="T30" fmla="*/ 1935 w 7094"/>
                <a:gd name="T31" fmla="*/ 4516 h 5161"/>
                <a:gd name="T32" fmla="*/ 1290 w 7094"/>
                <a:gd name="T33" fmla="*/ 4516 h 5161"/>
                <a:gd name="T34" fmla="*/ 1290 w 7094"/>
                <a:gd name="T35" fmla="*/ 2258 h 5161"/>
                <a:gd name="T36" fmla="*/ 645 w 7094"/>
                <a:gd name="T37" fmla="*/ 2258 h 5161"/>
                <a:gd name="T38" fmla="*/ 645 w 7094"/>
                <a:gd name="T39" fmla="*/ 4516 h 5161"/>
                <a:gd name="T40" fmla="*/ 0 w 7094"/>
                <a:gd name="T41" fmla="*/ 4516 h 5161"/>
                <a:gd name="T42" fmla="*/ 0 w 7094"/>
                <a:gd name="T43" fmla="*/ 5161 h 5161"/>
                <a:gd name="T44" fmla="*/ 7094 w 7094"/>
                <a:gd name="T45" fmla="*/ 5161 h 5161"/>
                <a:gd name="T46" fmla="*/ 7094 w 7094"/>
                <a:gd name="T47" fmla="*/ 4516 h 5161"/>
                <a:gd name="T48" fmla="*/ 6449 w 7094"/>
                <a:gd name="T49" fmla="*/ 4516 h 5161"/>
                <a:gd name="T50" fmla="*/ 6449 w 7094"/>
                <a:gd name="T51" fmla="*/ 4516 h 5161"/>
                <a:gd name="T52" fmla="*/ 6449 w 7094"/>
                <a:gd name="T53" fmla="*/ 4516 h 5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94" h="5161">
                  <a:moveTo>
                    <a:pt x="6449" y="4516"/>
                  </a:moveTo>
                  <a:lnTo>
                    <a:pt x="6449" y="1774"/>
                  </a:lnTo>
                  <a:lnTo>
                    <a:pt x="5804" y="1774"/>
                  </a:lnTo>
                  <a:lnTo>
                    <a:pt x="5804" y="4516"/>
                  </a:lnTo>
                  <a:lnTo>
                    <a:pt x="5159" y="4516"/>
                  </a:lnTo>
                  <a:lnTo>
                    <a:pt x="5159" y="2258"/>
                  </a:lnTo>
                  <a:lnTo>
                    <a:pt x="4514" y="2258"/>
                  </a:lnTo>
                  <a:lnTo>
                    <a:pt x="4514" y="4516"/>
                  </a:lnTo>
                  <a:lnTo>
                    <a:pt x="3870" y="4516"/>
                  </a:lnTo>
                  <a:lnTo>
                    <a:pt x="3870" y="1129"/>
                  </a:lnTo>
                  <a:lnTo>
                    <a:pt x="3225" y="1129"/>
                  </a:lnTo>
                  <a:lnTo>
                    <a:pt x="3225" y="4516"/>
                  </a:lnTo>
                  <a:lnTo>
                    <a:pt x="2580" y="4516"/>
                  </a:lnTo>
                  <a:lnTo>
                    <a:pt x="2580" y="0"/>
                  </a:lnTo>
                  <a:lnTo>
                    <a:pt x="1935" y="0"/>
                  </a:lnTo>
                  <a:lnTo>
                    <a:pt x="1935" y="4516"/>
                  </a:lnTo>
                  <a:lnTo>
                    <a:pt x="1290" y="4516"/>
                  </a:lnTo>
                  <a:lnTo>
                    <a:pt x="1290" y="2258"/>
                  </a:lnTo>
                  <a:lnTo>
                    <a:pt x="645" y="2258"/>
                  </a:lnTo>
                  <a:lnTo>
                    <a:pt x="645" y="4516"/>
                  </a:lnTo>
                  <a:lnTo>
                    <a:pt x="0" y="4516"/>
                  </a:lnTo>
                  <a:lnTo>
                    <a:pt x="0" y="5161"/>
                  </a:lnTo>
                  <a:lnTo>
                    <a:pt x="7094" y="5161"/>
                  </a:lnTo>
                  <a:lnTo>
                    <a:pt x="7094" y="4516"/>
                  </a:lnTo>
                  <a:lnTo>
                    <a:pt x="6449" y="4516"/>
                  </a:lnTo>
                  <a:moveTo>
                    <a:pt x="6449" y="4516"/>
                  </a:moveTo>
                  <a:lnTo>
                    <a:pt x="6449" y="45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 name="Freeform 15"/>
            <p:cNvSpPr>
              <a:spLocks noEditPoints="1"/>
            </p:cNvSpPr>
            <p:nvPr>
              <p:custDataLst>
                <p:tags r:id="rId14"/>
              </p:custDataLst>
            </p:nvPr>
          </p:nvSpPr>
          <p:spPr bwMode="auto">
            <a:xfrm>
              <a:off x="5951" y="1567"/>
              <a:ext cx="7276" cy="3630"/>
            </a:xfrm>
            <a:custGeom>
              <a:avLst/>
              <a:gdLst>
                <a:gd name="T0" fmla="*/ 143 w 2464"/>
                <a:gd name="T1" fmla="*/ 1229 h 1229"/>
                <a:gd name="T2" fmla="*/ 25 w 2464"/>
                <a:gd name="T3" fmla="*/ 1160 h 1229"/>
                <a:gd name="T4" fmla="*/ 25 w 2464"/>
                <a:gd name="T5" fmla="*/ 1024 h 1229"/>
                <a:gd name="T6" fmla="*/ 143 w 2464"/>
                <a:gd name="T7" fmla="*/ 955 h 1229"/>
                <a:gd name="T8" fmla="*/ 280 w 2464"/>
                <a:gd name="T9" fmla="*/ 1092 h 1229"/>
                <a:gd name="T10" fmla="*/ 143 w 2464"/>
                <a:gd name="T11" fmla="*/ 1229 h 1229"/>
                <a:gd name="T12" fmla="*/ 689 w 2464"/>
                <a:gd name="T13" fmla="*/ 273 h 1229"/>
                <a:gd name="T14" fmla="*/ 553 w 2464"/>
                <a:gd name="T15" fmla="*/ 136 h 1229"/>
                <a:gd name="T16" fmla="*/ 689 w 2464"/>
                <a:gd name="T17" fmla="*/ 0 h 1229"/>
                <a:gd name="T18" fmla="*/ 826 w 2464"/>
                <a:gd name="T19" fmla="*/ 136 h 1229"/>
                <a:gd name="T20" fmla="*/ 689 w 2464"/>
                <a:gd name="T21" fmla="*/ 273 h 1229"/>
                <a:gd name="T22" fmla="*/ 1235 w 2464"/>
                <a:gd name="T23" fmla="*/ 751 h 1229"/>
                <a:gd name="T24" fmla="*/ 1117 w 2464"/>
                <a:gd name="T25" fmla="*/ 682 h 1229"/>
                <a:gd name="T26" fmla="*/ 1117 w 2464"/>
                <a:gd name="T27" fmla="*/ 546 h 1229"/>
                <a:gd name="T28" fmla="*/ 1235 w 2464"/>
                <a:gd name="T29" fmla="*/ 478 h 1229"/>
                <a:gd name="T30" fmla="*/ 1372 w 2464"/>
                <a:gd name="T31" fmla="*/ 614 h 1229"/>
                <a:gd name="T32" fmla="*/ 1235 w 2464"/>
                <a:gd name="T33" fmla="*/ 751 h 1229"/>
                <a:gd name="T34" fmla="*/ 1782 w 2464"/>
                <a:gd name="T35" fmla="*/ 1229 h 1229"/>
                <a:gd name="T36" fmla="*/ 1663 w 2464"/>
                <a:gd name="T37" fmla="*/ 1160 h 1229"/>
                <a:gd name="T38" fmla="*/ 1663 w 2464"/>
                <a:gd name="T39" fmla="*/ 1024 h 1229"/>
                <a:gd name="T40" fmla="*/ 1782 w 2464"/>
                <a:gd name="T41" fmla="*/ 955 h 1229"/>
                <a:gd name="T42" fmla="*/ 1918 w 2464"/>
                <a:gd name="T43" fmla="*/ 1092 h 1229"/>
                <a:gd name="T44" fmla="*/ 1782 w 2464"/>
                <a:gd name="T45" fmla="*/ 1229 h 1229"/>
                <a:gd name="T46" fmla="*/ 2328 w 2464"/>
                <a:gd name="T47" fmla="*/ 1024 h 1229"/>
                <a:gd name="T48" fmla="*/ 2209 w 2464"/>
                <a:gd name="T49" fmla="*/ 955 h 1229"/>
                <a:gd name="T50" fmla="*/ 2209 w 2464"/>
                <a:gd name="T51" fmla="*/ 819 h 1229"/>
                <a:gd name="T52" fmla="*/ 2328 w 2464"/>
                <a:gd name="T53" fmla="*/ 751 h 1229"/>
                <a:gd name="T54" fmla="*/ 2464 w 2464"/>
                <a:gd name="T55" fmla="*/ 887 h 1229"/>
                <a:gd name="T56" fmla="*/ 2328 w 2464"/>
                <a:gd name="T57" fmla="*/ 1024 h 1229"/>
                <a:gd name="T58" fmla="*/ 2328 w 2464"/>
                <a:gd name="T59" fmla="*/ 1024 h 1229"/>
                <a:gd name="T60" fmla="*/ 2328 w 2464"/>
                <a:gd name="T61" fmla="*/ 1024 h 1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64" h="1229">
                  <a:moveTo>
                    <a:pt x="143" y="1229"/>
                  </a:moveTo>
                  <a:cubicBezTo>
                    <a:pt x="94" y="1229"/>
                    <a:pt x="49" y="1202"/>
                    <a:pt x="25" y="1160"/>
                  </a:cubicBezTo>
                  <a:cubicBezTo>
                    <a:pt x="0" y="1118"/>
                    <a:pt x="0" y="1066"/>
                    <a:pt x="25" y="1024"/>
                  </a:cubicBezTo>
                  <a:cubicBezTo>
                    <a:pt x="49" y="981"/>
                    <a:pt x="94" y="955"/>
                    <a:pt x="143" y="955"/>
                  </a:cubicBezTo>
                  <a:cubicBezTo>
                    <a:pt x="219" y="955"/>
                    <a:pt x="280" y="1017"/>
                    <a:pt x="280" y="1092"/>
                  </a:cubicBezTo>
                  <a:cubicBezTo>
                    <a:pt x="280" y="1167"/>
                    <a:pt x="219" y="1228"/>
                    <a:pt x="143" y="1229"/>
                  </a:cubicBezTo>
                  <a:close/>
                  <a:moveTo>
                    <a:pt x="689" y="273"/>
                  </a:moveTo>
                  <a:cubicBezTo>
                    <a:pt x="614" y="273"/>
                    <a:pt x="553" y="212"/>
                    <a:pt x="553" y="136"/>
                  </a:cubicBezTo>
                  <a:cubicBezTo>
                    <a:pt x="553" y="61"/>
                    <a:pt x="614" y="0"/>
                    <a:pt x="689" y="0"/>
                  </a:cubicBezTo>
                  <a:cubicBezTo>
                    <a:pt x="765" y="0"/>
                    <a:pt x="826" y="61"/>
                    <a:pt x="826" y="136"/>
                  </a:cubicBezTo>
                  <a:cubicBezTo>
                    <a:pt x="826" y="212"/>
                    <a:pt x="765" y="273"/>
                    <a:pt x="689" y="273"/>
                  </a:cubicBezTo>
                  <a:close/>
                  <a:moveTo>
                    <a:pt x="1235" y="751"/>
                  </a:moveTo>
                  <a:cubicBezTo>
                    <a:pt x="1187" y="751"/>
                    <a:pt x="1142" y="725"/>
                    <a:pt x="1117" y="682"/>
                  </a:cubicBezTo>
                  <a:cubicBezTo>
                    <a:pt x="1093" y="640"/>
                    <a:pt x="1093" y="588"/>
                    <a:pt x="1117" y="546"/>
                  </a:cubicBezTo>
                  <a:cubicBezTo>
                    <a:pt x="1142" y="504"/>
                    <a:pt x="1187" y="478"/>
                    <a:pt x="1235" y="478"/>
                  </a:cubicBezTo>
                  <a:cubicBezTo>
                    <a:pt x="1311" y="478"/>
                    <a:pt x="1372" y="539"/>
                    <a:pt x="1372" y="614"/>
                  </a:cubicBezTo>
                  <a:cubicBezTo>
                    <a:pt x="1372" y="690"/>
                    <a:pt x="1311" y="751"/>
                    <a:pt x="1235" y="751"/>
                  </a:cubicBezTo>
                  <a:close/>
                  <a:moveTo>
                    <a:pt x="1782" y="1229"/>
                  </a:moveTo>
                  <a:cubicBezTo>
                    <a:pt x="1733" y="1229"/>
                    <a:pt x="1688" y="1202"/>
                    <a:pt x="1663" y="1160"/>
                  </a:cubicBezTo>
                  <a:cubicBezTo>
                    <a:pt x="1639" y="1118"/>
                    <a:pt x="1639" y="1066"/>
                    <a:pt x="1663" y="1024"/>
                  </a:cubicBezTo>
                  <a:cubicBezTo>
                    <a:pt x="1688" y="981"/>
                    <a:pt x="1733" y="955"/>
                    <a:pt x="1782" y="955"/>
                  </a:cubicBezTo>
                  <a:cubicBezTo>
                    <a:pt x="1857" y="955"/>
                    <a:pt x="1918" y="1017"/>
                    <a:pt x="1918" y="1092"/>
                  </a:cubicBezTo>
                  <a:cubicBezTo>
                    <a:pt x="1918" y="1167"/>
                    <a:pt x="1857" y="1228"/>
                    <a:pt x="1782" y="1229"/>
                  </a:cubicBezTo>
                  <a:close/>
                  <a:moveTo>
                    <a:pt x="2328" y="1024"/>
                  </a:moveTo>
                  <a:cubicBezTo>
                    <a:pt x="2279" y="1024"/>
                    <a:pt x="2234" y="998"/>
                    <a:pt x="2209" y="955"/>
                  </a:cubicBezTo>
                  <a:cubicBezTo>
                    <a:pt x="2185" y="913"/>
                    <a:pt x="2185" y="861"/>
                    <a:pt x="2209" y="819"/>
                  </a:cubicBezTo>
                  <a:cubicBezTo>
                    <a:pt x="2234" y="777"/>
                    <a:pt x="2279" y="751"/>
                    <a:pt x="2328" y="751"/>
                  </a:cubicBezTo>
                  <a:cubicBezTo>
                    <a:pt x="2403" y="751"/>
                    <a:pt x="2464" y="812"/>
                    <a:pt x="2464" y="887"/>
                  </a:cubicBezTo>
                  <a:cubicBezTo>
                    <a:pt x="2464" y="963"/>
                    <a:pt x="2403" y="1024"/>
                    <a:pt x="2328" y="1024"/>
                  </a:cubicBezTo>
                  <a:close/>
                  <a:moveTo>
                    <a:pt x="2328" y="1024"/>
                  </a:moveTo>
                  <a:cubicBezTo>
                    <a:pt x="2328" y="1024"/>
                    <a:pt x="2328" y="1024"/>
                    <a:pt x="2328" y="1024"/>
                  </a:cubicBezTo>
                </a:path>
              </a:pathLst>
            </a:custGeom>
            <a:solidFill>
              <a:srgbClr val="8BB3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1" name="矩形 40"/>
          <p:cNvSpPr/>
          <p:nvPr>
            <p:custDataLst>
              <p:tags r:id="rId8"/>
            </p:custDataLst>
          </p:nvPr>
        </p:nvSpPr>
        <p:spPr>
          <a:xfrm>
            <a:off x="1357630" y="2102485"/>
            <a:ext cx="252000" cy="36000"/>
          </a:xfrm>
          <a:prstGeom prst="rect">
            <a:avLst/>
          </a:prstGeom>
          <a:solidFill>
            <a:srgbClr val="D01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custDataLst>
              <p:tags r:id="rId9"/>
            </p:custDataLst>
          </p:nvPr>
        </p:nvSpPr>
        <p:spPr>
          <a:xfrm>
            <a:off x="6707505" y="2411095"/>
            <a:ext cx="324000" cy="36000"/>
          </a:xfrm>
          <a:prstGeom prst="rect">
            <a:avLst/>
          </a:prstGeom>
          <a:solidFill>
            <a:srgbClr val="D01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10"/>
            </p:custDataLst>
          </p:nvPr>
        </p:nvSpPr>
        <p:spPr>
          <a:xfrm>
            <a:off x="6736715" y="2723515"/>
            <a:ext cx="3554095" cy="345440"/>
          </a:xfrm>
          <a:prstGeom prst="rect">
            <a:avLst/>
          </a:prstGeom>
          <a:ln w="12700">
            <a:miter lim="400000"/>
          </a:ln>
        </p:spPr>
        <p:txBody>
          <a:bodyPr wrap="square" lIns="25400" tIns="25400" rIns="25400" bIns="25400">
            <a:spAutoFit/>
          </a:bodyPr>
          <a:lstStyle/>
          <a:p>
            <a:pPr marL="171450" indent="-171450" algn="l">
              <a:lnSpc>
                <a:spcPct val="120000"/>
              </a:lnSpc>
              <a:spcBef>
                <a:spcPts val="2000"/>
              </a:spcBef>
              <a:buFont typeface="BatangChe" panose="02030609000101010101" charset="-127"/>
              <a:buChar char="▪"/>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lang="zh-CN" sz="1600">
                <a:latin typeface="微软雅黑" panose="020B0503020204020204" charset="-122"/>
                <a:ea typeface="微软雅黑" panose="020B0503020204020204" charset="-122"/>
                <a:cs typeface="微软雅黑" panose="020B0503020204020204" charset="-122"/>
                <a:sym typeface="+mn-ea"/>
              </a:rPr>
              <a:t>追求快速上手实践，获得反馈。</a:t>
            </a:r>
          </a:p>
        </p:txBody>
      </p:sp>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5" name="Title text slide"/>
          <p:cNvSpPr txBox="1"/>
          <p:nvPr>
            <p:custDataLst>
              <p:tags r:id="rId2"/>
            </p:custDataLst>
          </p:nvPr>
        </p:nvSpPr>
        <p:spPr>
          <a:xfrm>
            <a:off x="4374515" y="439103"/>
            <a:ext cx="3442970" cy="532130"/>
          </a:xfrm>
          <a:prstGeom prst="rect">
            <a:avLst/>
          </a:prstGeom>
          <a:noFill/>
          <a:ln w="12700" cap="flat">
            <a:noFill/>
            <a:miter lim="400000"/>
          </a:ln>
          <a:effectLst/>
        </p:spPr>
        <p:txBody>
          <a:bodyPr wrap="square" lIns="50800" tIns="50800" rIns="50800" bIns="50800" numCol="1" anchor="ctr">
            <a:spAutoFit/>
          </a:bodyPr>
          <a:lstStyle>
            <a:lvl1pPr algn="l">
              <a:defRPr sz="8000" b="0">
                <a:solidFill>
                  <a:srgbClr val="FFFFFF"/>
                </a:solidFill>
                <a:latin typeface="Maven Pro Medium"/>
                <a:ea typeface="Maven Pro Medium"/>
                <a:cs typeface="Maven Pro Medium"/>
                <a:sym typeface="Maven Pro Medium"/>
              </a:defRPr>
            </a:lvl1pPr>
          </a:lstStyle>
          <a:p>
            <a:pPr algn="ctr"/>
            <a:r>
              <a:rPr lang="zh-CN" sz="2800">
                <a:solidFill>
                  <a:schemeClr val="bg1"/>
                </a:solidFill>
                <a:latin typeface="微软雅黑" panose="020B0503020204020204" charset="-122"/>
                <a:ea typeface="微软雅黑" panose="020B0503020204020204" charset="-122"/>
                <a:cs typeface="微软雅黑" panose="020B0503020204020204" charset="-122"/>
              </a:rPr>
              <a:t>问题与解决</a:t>
            </a:r>
          </a:p>
        </p:txBody>
      </p:sp>
      <p:sp>
        <p:nvSpPr>
          <p:cNvPr id="6"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3"/>
            </p:custDataLst>
          </p:nvPr>
        </p:nvSpPr>
        <p:spPr>
          <a:xfrm>
            <a:off x="4055745" y="915670"/>
            <a:ext cx="4080510" cy="429895"/>
          </a:xfrm>
          <a:prstGeom prst="rect">
            <a:avLst/>
          </a:prstGeom>
          <a:ln w="12700">
            <a:miter lim="400000"/>
          </a:ln>
        </p:spPr>
        <p:txBody>
          <a:bodyPr wrap="square" lIns="25400" tIns="25400" rIns="25400" bIns="25400">
            <a:spAutoFit/>
          </a:bodyPr>
          <a:lstStyle/>
          <a:p>
            <a:pPr algn="ctr">
              <a:lnSpc>
                <a:spcPct val="190000"/>
              </a:lnSpc>
              <a:spcAft>
                <a:spcPts val="450"/>
              </a:spcAft>
            </a:pPr>
            <a:r>
              <a:rPr lang="en-US" altLang="zh-CN" sz="1300" dirty="0">
                <a:ln w="0"/>
                <a:solidFill>
                  <a:schemeClr val="bg1">
                    <a:alpha val="70000"/>
                  </a:schemeClr>
                </a:solidFill>
                <a:effectLst/>
                <a:latin typeface="微软雅黑" panose="020B0503020204020204" charset="-122"/>
                <a:ea typeface="微软雅黑" panose="020B0503020204020204" charset="-122"/>
                <a:sym typeface="+mn-ea"/>
              </a:rPr>
              <a:t>Problems and Solutions</a:t>
            </a:r>
          </a:p>
        </p:txBody>
      </p:sp>
      <p:grpSp>
        <p:nvGrpSpPr>
          <p:cNvPr id="7" name="组合 6"/>
          <p:cNvGrpSpPr/>
          <p:nvPr/>
        </p:nvGrpSpPr>
        <p:grpSpPr>
          <a:xfrm>
            <a:off x="1354455" y="2136140"/>
            <a:ext cx="300355" cy="280035"/>
            <a:chOff x="7320" y="3276"/>
            <a:chExt cx="4560" cy="4248"/>
          </a:xfrm>
        </p:grpSpPr>
        <p:sp>
          <p:nvSpPr>
            <p:cNvPr id="9" name="Freeform 6"/>
            <p:cNvSpPr>
              <a:spLocks noEditPoints="1"/>
            </p:cNvSpPr>
            <p:nvPr>
              <p:custDataLst>
                <p:tags r:id="rId17"/>
              </p:custDataLst>
            </p:nvPr>
          </p:nvSpPr>
          <p:spPr bwMode="auto">
            <a:xfrm>
              <a:off x="7320" y="3276"/>
              <a:ext cx="3730" cy="3937"/>
            </a:xfrm>
            <a:custGeom>
              <a:avLst/>
              <a:gdLst>
                <a:gd name="T0" fmla="*/ 273 w 2457"/>
                <a:gd name="T1" fmla="*/ 273 h 2595"/>
                <a:gd name="T2" fmla="*/ 273 w 2457"/>
                <a:gd name="T3" fmla="*/ 2321 h 2595"/>
                <a:gd name="T4" fmla="*/ 1228 w 2457"/>
                <a:gd name="T5" fmla="*/ 2321 h 2595"/>
                <a:gd name="T6" fmla="*/ 1228 w 2457"/>
                <a:gd name="T7" fmla="*/ 2595 h 2595"/>
                <a:gd name="T8" fmla="*/ 136 w 2457"/>
                <a:gd name="T9" fmla="*/ 2595 h 2595"/>
                <a:gd name="T10" fmla="*/ 0 w 2457"/>
                <a:gd name="T11" fmla="*/ 2458 h 2595"/>
                <a:gd name="T12" fmla="*/ 0 w 2457"/>
                <a:gd name="T13" fmla="*/ 137 h 2595"/>
                <a:gd name="T14" fmla="*/ 136 w 2457"/>
                <a:gd name="T15" fmla="*/ 0 h 2595"/>
                <a:gd name="T16" fmla="*/ 2321 w 2457"/>
                <a:gd name="T17" fmla="*/ 0 h 2595"/>
                <a:gd name="T18" fmla="*/ 2457 w 2457"/>
                <a:gd name="T19" fmla="*/ 137 h 2595"/>
                <a:gd name="T20" fmla="*/ 2457 w 2457"/>
                <a:gd name="T21" fmla="*/ 1161 h 2595"/>
                <a:gd name="T22" fmla="*/ 2184 w 2457"/>
                <a:gd name="T23" fmla="*/ 1161 h 2595"/>
                <a:gd name="T24" fmla="*/ 2184 w 2457"/>
                <a:gd name="T25" fmla="*/ 273 h 2595"/>
                <a:gd name="T26" fmla="*/ 273 w 2457"/>
                <a:gd name="T27" fmla="*/ 273 h 2595"/>
                <a:gd name="T28" fmla="*/ 546 w 2457"/>
                <a:gd name="T29" fmla="*/ 820 h 2595"/>
                <a:gd name="T30" fmla="*/ 546 w 2457"/>
                <a:gd name="T31" fmla="*/ 547 h 2595"/>
                <a:gd name="T32" fmla="*/ 1911 w 2457"/>
                <a:gd name="T33" fmla="*/ 547 h 2595"/>
                <a:gd name="T34" fmla="*/ 1911 w 2457"/>
                <a:gd name="T35" fmla="*/ 820 h 2595"/>
                <a:gd name="T36" fmla="*/ 546 w 2457"/>
                <a:gd name="T37" fmla="*/ 820 h 2595"/>
                <a:gd name="T38" fmla="*/ 546 w 2457"/>
                <a:gd name="T39" fmla="*/ 1366 h 2595"/>
                <a:gd name="T40" fmla="*/ 546 w 2457"/>
                <a:gd name="T41" fmla="*/ 1093 h 2595"/>
                <a:gd name="T42" fmla="*/ 1433 w 2457"/>
                <a:gd name="T43" fmla="*/ 1093 h 2595"/>
                <a:gd name="T44" fmla="*/ 1433 w 2457"/>
                <a:gd name="T45" fmla="*/ 1366 h 2595"/>
                <a:gd name="T46" fmla="*/ 546 w 2457"/>
                <a:gd name="T47" fmla="*/ 1366 h 2595"/>
                <a:gd name="T48" fmla="*/ 546 w 2457"/>
                <a:gd name="T49" fmla="*/ 1366 h 2595"/>
                <a:gd name="T50" fmla="*/ 546 w 2457"/>
                <a:gd name="T51" fmla="*/ 1366 h 2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57" h="2595">
                  <a:moveTo>
                    <a:pt x="273" y="273"/>
                  </a:moveTo>
                  <a:cubicBezTo>
                    <a:pt x="273" y="2321"/>
                    <a:pt x="273" y="2321"/>
                    <a:pt x="273" y="2321"/>
                  </a:cubicBezTo>
                  <a:cubicBezTo>
                    <a:pt x="1228" y="2321"/>
                    <a:pt x="1228" y="2321"/>
                    <a:pt x="1228" y="2321"/>
                  </a:cubicBezTo>
                  <a:cubicBezTo>
                    <a:pt x="1228" y="2595"/>
                    <a:pt x="1228" y="2595"/>
                    <a:pt x="1228" y="2595"/>
                  </a:cubicBezTo>
                  <a:cubicBezTo>
                    <a:pt x="136" y="2595"/>
                    <a:pt x="136" y="2595"/>
                    <a:pt x="136" y="2595"/>
                  </a:cubicBezTo>
                  <a:cubicBezTo>
                    <a:pt x="61" y="2595"/>
                    <a:pt x="0" y="2533"/>
                    <a:pt x="0" y="2458"/>
                  </a:cubicBezTo>
                  <a:cubicBezTo>
                    <a:pt x="0" y="137"/>
                    <a:pt x="0" y="137"/>
                    <a:pt x="0" y="137"/>
                  </a:cubicBezTo>
                  <a:cubicBezTo>
                    <a:pt x="0" y="62"/>
                    <a:pt x="61" y="0"/>
                    <a:pt x="136" y="0"/>
                  </a:cubicBezTo>
                  <a:cubicBezTo>
                    <a:pt x="2321" y="0"/>
                    <a:pt x="2321" y="0"/>
                    <a:pt x="2321" y="0"/>
                  </a:cubicBezTo>
                  <a:cubicBezTo>
                    <a:pt x="2396" y="0"/>
                    <a:pt x="2457" y="62"/>
                    <a:pt x="2457" y="137"/>
                  </a:cubicBezTo>
                  <a:cubicBezTo>
                    <a:pt x="2457" y="1161"/>
                    <a:pt x="2457" y="1161"/>
                    <a:pt x="2457" y="1161"/>
                  </a:cubicBezTo>
                  <a:cubicBezTo>
                    <a:pt x="2184" y="1161"/>
                    <a:pt x="2184" y="1161"/>
                    <a:pt x="2184" y="1161"/>
                  </a:cubicBezTo>
                  <a:cubicBezTo>
                    <a:pt x="2184" y="273"/>
                    <a:pt x="2184" y="273"/>
                    <a:pt x="2184" y="273"/>
                  </a:cubicBezTo>
                  <a:lnTo>
                    <a:pt x="273" y="273"/>
                  </a:lnTo>
                  <a:close/>
                  <a:moveTo>
                    <a:pt x="546" y="820"/>
                  </a:moveTo>
                  <a:cubicBezTo>
                    <a:pt x="546" y="547"/>
                    <a:pt x="546" y="547"/>
                    <a:pt x="546" y="547"/>
                  </a:cubicBezTo>
                  <a:cubicBezTo>
                    <a:pt x="1911" y="547"/>
                    <a:pt x="1911" y="547"/>
                    <a:pt x="1911" y="547"/>
                  </a:cubicBezTo>
                  <a:cubicBezTo>
                    <a:pt x="1911" y="820"/>
                    <a:pt x="1911" y="820"/>
                    <a:pt x="1911" y="820"/>
                  </a:cubicBezTo>
                  <a:lnTo>
                    <a:pt x="546" y="820"/>
                  </a:lnTo>
                  <a:close/>
                  <a:moveTo>
                    <a:pt x="546" y="1366"/>
                  </a:moveTo>
                  <a:cubicBezTo>
                    <a:pt x="546" y="1093"/>
                    <a:pt x="546" y="1093"/>
                    <a:pt x="546" y="1093"/>
                  </a:cubicBezTo>
                  <a:cubicBezTo>
                    <a:pt x="1433" y="1093"/>
                    <a:pt x="1433" y="1093"/>
                    <a:pt x="1433" y="1093"/>
                  </a:cubicBezTo>
                  <a:cubicBezTo>
                    <a:pt x="1433" y="1366"/>
                    <a:pt x="1433" y="1366"/>
                    <a:pt x="1433" y="1366"/>
                  </a:cubicBezTo>
                  <a:lnTo>
                    <a:pt x="546" y="1366"/>
                  </a:lnTo>
                  <a:close/>
                  <a:moveTo>
                    <a:pt x="546" y="1366"/>
                  </a:moveTo>
                  <a:cubicBezTo>
                    <a:pt x="546" y="1366"/>
                    <a:pt x="546" y="1366"/>
                    <a:pt x="546" y="1366"/>
                  </a:cubicBezTo>
                </a:path>
              </a:pathLst>
            </a:custGeom>
            <a:solidFill>
              <a:srgbClr val="1768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 name="Freeform 7"/>
            <p:cNvSpPr>
              <a:spLocks noEditPoints="1"/>
            </p:cNvSpPr>
            <p:nvPr>
              <p:custDataLst>
                <p:tags r:id="rId18"/>
              </p:custDataLst>
            </p:nvPr>
          </p:nvSpPr>
          <p:spPr bwMode="auto">
            <a:xfrm>
              <a:off x="9600" y="5244"/>
              <a:ext cx="2280" cy="2280"/>
            </a:xfrm>
            <a:custGeom>
              <a:avLst/>
              <a:gdLst>
                <a:gd name="T0" fmla="*/ 664 w 912"/>
                <a:gd name="T1" fmla="*/ 87 h 912"/>
                <a:gd name="T2" fmla="*/ 664 w 912"/>
                <a:gd name="T3" fmla="*/ 370 h 912"/>
                <a:gd name="T4" fmla="*/ 456 w 912"/>
                <a:gd name="T5" fmla="*/ 456 h 912"/>
                <a:gd name="T6" fmla="*/ 249 w 912"/>
                <a:gd name="T7" fmla="*/ 370 h 912"/>
                <a:gd name="T8" fmla="*/ 249 w 912"/>
                <a:gd name="T9" fmla="*/ 87 h 912"/>
                <a:gd name="T10" fmla="*/ 456 w 912"/>
                <a:gd name="T11" fmla="*/ 0 h 912"/>
                <a:gd name="T12" fmla="*/ 664 w 912"/>
                <a:gd name="T13" fmla="*/ 87 h 912"/>
                <a:gd name="T14" fmla="*/ 0 w 912"/>
                <a:gd name="T15" fmla="*/ 543 h 912"/>
                <a:gd name="T16" fmla="*/ 207 w 912"/>
                <a:gd name="T17" fmla="*/ 456 h 912"/>
                <a:gd name="T18" fmla="*/ 415 w 912"/>
                <a:gd name="T19" fmla="*/ 543 h 912"/>
                <a:gd name="T20" fmla="*/ 415 w 912"/>
                <a:gd name="T21" fmla="*/ 826 h 912"/>
                <a:gd name="T22" fmla="*/ 207 w 912"/>
                <a:gd name="T23" fmla="*/ 912 h 912"/>
                <a:gd name="T24" fmla="*/ 0 w 912"/>
                <a:gd name="T25" fmla="*/ 826 h 912"/>
                <a:gd name="T26" fmla="*/ 0 w 912"/>
                <a:gd name="T27" fmla="*/ 543 h 912"/>
                <a:gd name="T28" fmla="*/ 705 w 912"/>
                <a:gd name="T29" fmla="*/ 456 h 912"/>
                <a:gd name="T30" fmla="*/ 912 w 912"/>
                <a:gd name="T31" fmla="*/ 543 h 912"/>
                <a:gd name="T32" fmla="*/ 912 w 912"/>
                <a:gd name="T33" fmla="*/ 826 h 912"/>
                <a:gd name="T34" fmla="*/ 705 w 912"/>
                <a:gd name="T35" fmla="*/ 912 h 912"/>
                <a:gd name="T36" fmla="*/ 498 w 912"/>
                <a:gd name="T37" fmla="*/ 826 h 912"/>
                <a:gd name="T38" fmla="*/ 498 w 912"/>
                <a:gd name="T39" fmla="*/ 543 h 912"/>
                <a:gd name="T40" fmla="*/ 705 w 912"/>
                <a:gd name="T41" fmla="*/ 456 h 912"/>
                <a:gd name="T42" fmla="*/ 705 w 912"/>
                <a:gd name="T43" fmla="*/ 456 h 912"/>
                <a:gd name="T44" fmla="*/ 705 w 912"/>
                <a:gd name="T45" fmla="*/ 456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2" h="912">
                  <a:moveTo>
                    <a:pt x="664" y="87"/>
                  </a:moveTo>
                  <a:lnTo>
                    <a:pt x="664" y="370"/>
                  </a:lnTo>
                  <a:lnTo>
                    <a:pt x="456" y="456"/>
                  </a:lnTo>
                  <a:lnTo>
                    <a:pt x="249" y="370"/>
                  </a:lnTo>
                  <a:lnTo>
                    <a:pt x="249" y="87"/>
                  </a:lnTo>
                  <a:lnTo>
                    <a:pt x="456" y="0"/>
                  </a:lnTo>
                  <a:lnTo>
                    <a:pt x="664" y="87"/>
                  </a:lnTo>
                  <a:close/>
                  <a:moveTo>
                    <a:pt x="0" y="543"/>
                  </a:moveTo>
                  <a:lnTo>
                    <a:pt x="207" y="456"/>
                  </a:lnTo>
                  <a:lnTo>
                    <a:pt x="415" y="543"/>
                  </a:lnTo>
                  <a:lnTo>
                    <a:pt x="415" y="826"/>
                  </a:lnTo>
                  <a:lnTo>
                    <a:pt x="207" y="912"/>
                  </a:lnTo>
                  <a:lnTo>
                    <a:pt x="0" y="826"/>
                  </a:lnTo>
                  <a:lnTo>
                    <a:pt x="0" y="543"/>
                  </a:lnTo>
                  <a:close/>
                  <a:moveTo>
                    <a:pt x="705" y="456"/>
                  </a:moveTo>
                  <a:lnTo>
                    <a:pt x="912" y="543"/>
                  </a:lnTo>
                  <a:lnTo>
                    <a:pt x="912" y="826"/>
                  </a:lnTo>
                  <a:lnTo>
                    <a:pt x="705" y="912"/>
                  </a:lnTo>
                  <a:lnTo>
                    <a:pt x="498" y="826"/>
                  </a:lnTo>
                  <a:lnTo>
                    <a:pt x="498" y="543"/>
                  </a:lnTo>
                  <a:lnTo>
                    <a:pt x="705" y="456"/>
                  </a:lnTo>
                  <a:close/>
                  <a:moveTo>
                    <a:pt x="705" y="456"/>
                  </a:moveTo>
                  <a:lnTo>
                    <a:pt x="705" y="456"/>
                  </a:lnTo>
                  <a:close/>
                </a:path>
              </a:pathLst>
            </a:custGeom>
            <a:solidFill>
              <a:srgbClr val="8BB3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4" name="Title text slide"/>
          <p:cNvSpPr txBox="1"/>
          <p:nvPr>
            <p:custDataLst>
              <p:tags r:id="rId4"/>
            </p:custDataLst>
          </p:nvPr>
        </p:nvSpPr>
        <p:spPr>
          <a:xfrm>
            <a:off x="1840230" y="2102485"/>
            <a:ext cx="3602355" cy="327660"/>
          </a:xfrm>
          <a:prstGeom prst="rect">
            <a:avLst/>
          </a:prstGeom>
          <a:ln w="12700">
            <a:miter lim="400000"/>
          </a:ln>
        </p:spPr>
        <p:txBody>
          <a:bodyPr wrap="square" lIns="25400" tIns="25400" rIns="25400" bIns="25400" anchor="ctr">
            <a:spAutoFit/>
          </a:bodyPr>
          <a:lstStyle>
            <a:lvl1pPr algn="l">
              <a:defRPr sz="8000" b="0">
                <a:solidFill>
                  <a:srgbClr val="FFFFFF"/>
                </a:solidFill>
                <a:latin typeface="Maven Pro Medium"/>
                <a:ea typeface="Maven Pro Medium"/>
                <a:cs typeface="Maven Pro Medium"/>
                <a:sym typeface="Maven Pro Medium"/>
              </a:defRPr>
            </a:lvl1pPr>
          </a:lstStyle>
          <a:p>
            <a:pPr algn="l"/>
            <a:r>
              <a:rPr lang="zh-CN" sz="1800">
                <a:latin typeface="微软雅黑" panose="020B0503020204020204" charset="-122"/>
                <a:ea typeface="微软雅黑" panose="020B0503020204020204" charset="-122"/>
                <a:cs typeface="微软雅黑" panose="020B0503020204020204" charset="-122"/>
              </a:rPr>
              <a:t>困难</a:t>
            </a:r>
          </a:p>
        </p:txBody>
      </p:sp>
      <p:sp>
        <p:nvSpPr>
          <p:cNvPr id="15"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5"/>
            </p:custDataLst>
          </p:nvPr>
        </p:nvSpPr>
        <p:spPr>
          <a:xfrm>
            <a:off x="1431290" y="2723515"/>
            <a:ext cx="3554095" cy="640715"/>
          </a:xfrm>
          <a:prstGeom prst="rect">
            <a:avLst/>
          </a:prstGeom>
          <a:ln w="12700">
            <a:miter lim="400000"/>
          </a:ln>
        </p:spPr>
        <p:txBody>
          <a:bodyPr wrap="square" lIns="25400" tIns="25400" rIns="25400" bIns="25400">
            <a:spAutoFit/>
          </a:bodyPr>
          <a:lstStyle/>
          <a:p>
            <a:pPr marL="171450" indent="-171450" algn="l">
              <a:lnSpc>
                <a:spcPct val="120000"/>
              </a:lnSpc>
              <a:spcBef>
                <a:spcPts val="2000"/>
              </a:spcBef>
              <a:buFont typeface="BatangChe" panose="02030609000101010101" charset="-127"/>
              <a:buChar char="▪"/>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lang="zh-CN" sz="1600">
                <a:latin typeface="微软雅黑" panose="020B0503020204020204" charset="-122"/>
                <a:ea typeface="微软雅黑" panose="020B0503020204020204" charset="-122"/>
                <a:cs typeface="微软雅黑" panose="020B0503020204020204" charset="-122"/>
                <a:sym typeface="+mn-ea"/>
              </a:rPr>
              <a:t>经常出现</a:t>
            </a:r>
            <a:r>
              <a:rPr sz="1600">
                <a:latin typeface="微软雅黑" panose="020B0503020204020204" charset="-122"/>
                <a:ea typeface="微软雅黑" panose="020B0503020204020204" charset="-122"/>
                <a:cs typeface="微软雅黑" panose="020B0503020204020204" charset="-122"/>
                <a:sym typeface="+mn-ea"/>
              </a:rPr>
              <a:t>本地与远程仓库通过https连接失败，无法与远程仓库交互</a:t>
            </a:r>
            <a:r>
              <a:rPr lang="zh-CN" sz="1600">
                <a:latin typeface="微软雅黑" panose="020B0503020204020204" charset="-122"/>
                <a:ea typeface="微软雅黑" panose="020B0503020204020204" charset="-122"/>
                <a:cs typeface="微软雅黑" panose="020B0503020204020204" charset="-122"/>
                <a:sym typeface="+mn-ea"/>
              </a:rPr>
              <a:t>。</a:t>
            </a:r>
          </a:p>
        </p:txBody>
      </p:sp>
      <p:sp>
        <p:nvSpPr>
          <p:cNvPr id="16" name="Title text slide"/>
          <p:cNvSpPr txBox="1"/>
          <p:nvPr>
            <p:custDataLst>
              <p:tags r:id="rId6"/>
            </p:custDataLst>
          </p:nvPr>
        </p:nvSpPr>
        <p:spPr>
          <a:xfrm>
            <a:off x="7235825" y="2102485"/>
            <a:ext cx="3602355" cy="327660"/>
          </a:xfrm>
          <a:prstGeom prst="rect">
            <a:avLst/>
          </a:prstGeom>
          <a:ln w="12700">
            <a:miter lim="400000"/>
          </a:ln>
        </p:spPr>
        <p:txBody>
          <a:bodyPr wrap="square" lIns="25400" tIns="25400" rIns="25400" bIns="25400" anchor="ctr">
            <a:spAutoFit/>
          </a:bodyPr>
          <a:lstStyle>
            <a:lvl1pPr algn="l">
              <a:defRPr sz="8000" b="0">
                <a:solidFill>
                  <a:srgbClr val="FFFFFF"/>
                </a:solidFill>
                <a:latin typeface="Maven Pro Medium"/>
                <a:ea typeface="Maven Pro Medium"/>
                <a:cs typeface="Maven Pro Medium"/>
                <a:sym typeface="Maven Pro Medium"/>
              </a:defRPr>
            </a:lvl1pPr>
          </a:lstStyle>
          <a:p>
            <a:pPr algn="l"/>
            <a:r>
              <a:rPr lang="zh-CN" sz="1800">
                <a:latin typeface="微软雅黑" panose="020B0503020204020204" charset="-122"/>
                <a:ea typeface="微软雅黑" panose="020B0503020204020204" charset="-122"/>
                <a:cs typeface="微软雅黑" panose="020B0503020204020204" charset="-122"/>
              </a:rPr>
              <a:t>解决</a:t>
            </a:r>
          </a:p>
        </p:txBody>
      </p:sp>
      <p:grpSp>
        <p:nvGrpSpPr>
          <p:cNvPr id="31" name="组合 30"/>
          <p:cNvGrpSpPr/>
          <p:nvPr/>
        </p:nvGrpSpPr>
        <p:grpSpPr>
          <a:xfrm>
            <a:off x="6707505" y="2131060"/>
            <a:ext cx="334010" cy="290195"/>
            <a:chOff x="5166" y="1564"/>
            <a:chExt cx="9068" cy="7862"/>
          </a:xfrm>
        </p:grpSpPr>
        <p:sp>
          <p:nvSpPr>
            <p:cNvPr id="27" name="AutoShape 11"/>
            <p:cNvSpPr>
              <a:spLocks noChangeAspect="1" noChangeArrowheads="1" noTextEdit="1"/>
            </p:cNvSpPr>
            <p:nvPr>
              <p:custDataLst>
                <p:tags r:id="rId13"/>
              </p:custDataLst>
            </p:nvPr>
          </p:nvSpPr>
          <p:spPr bwMode="auto">
            <a:xfrm>
              <a:off x="5166" y="1564"/>
              <a:ext cx="8868" cy="7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 name="Freeform 13"/>
            <p:cNvSpPr>
              <a:spLocks noEditPoints="1"/>
            </p:cNvSpPr>
            <p:nvPr>
              <p:custDataLst>
                <p:tags r:id="rId14"/>
              </p:custDataLst>
            </p:nvPr>
          </p:nvSpPr>
          <p:spPr bwMode="auto">
            <a:xfrm>
              <a:off x="5166" y="2776"/>
              <a:ext cx="8868" cy="6451"/>
            </a:xfrm>
            <a:custGeom>
              <a:avLst/>
              <a:gdLst>
                <a:gd name="T0" fmla="*/ 6449 w 7094"/>
                <a:gd name="T1" fmla="*/ 4516 h 5161"/>
                <a:gd name="T2" fmla="*/ 6449 w 7094"/>
                <a:gd name="T3" fmla="*/ 1774 h 5161"/>
                <a:gd name="T4" fmla="*/ 5804 w 7094"/>
                <a:gd name="T5" fmla="*/ 1774 h 5161"/>
                <a:gd name="T6" fmla="*/ 5804 w 7094"/>
                <a:gd name="T7" fmla="*/ 4516 h 5161"/>
                <a:gd name="T8" fmla="*/ 5159 w 7094"/>
                <a:gd name="T9" fmla="*/ 4516 h 5161"/>
                <a:gd name="T10" fmla="*/ 5159 w 7094"/>
                <a:gd name="T11" fmla="*/ 2258 h 5161"/>
                <a:gd name="T12" fmla="*/ 4514 w 7094"/>
                <a:gd name="T13" fmla="*/ 2258 h 5161"/>
                <a:gd name="T14" fmla="*/ 4514 w 7094"/>
                <a:gd name="T15" fmla="*/ 4516 h 5161"/>
                <a:gd name="T16" fmla="*/ 3870 w 7094"/>
                <a:gd name="T17" fmla="*/ 4516 h 5161"/>
                <a:gd name="T18" fmla="*/ 3870 w 7094"/>
                <a:gd name="T19" fmla="*/ 1129 h 5161"/>
                <a:gd name="T20" fmla="*/ 3225 w 7094"/>
                <a:gd name="T21" fmla="*/ 1129 h 5161"/>
                <a:gd name="T22" fmla="*/ 3225 w 7094"/>
                <a:gd name="T23" fmla="*/ 4516 h 5161"/>
                <a:gd name="T24" fmla="*/ 2580 w 7094"/>
                <a:gd name="T25" fmla="*/ 4516 h 5161"/>
                <a:gd name="T26" fmla="*/ 2580 w 7094"/>
                <a:gd name="T27" fmla="*/ 0 h 5161"/>
                <a:gd name="T28" fmla="*/ 1935 w 7094"/>
                <a:gd name="T29" fmla="*/ 0 h 5161"/>
                <a:gd name="T30" fmla="*/ 1935 w 7094"/>
                <a:gd name="T31" fmla="*/ 4516 h 5161"/>
                <a:gd name="T32" fmla="*/ 1290 w 7094"/>
                <a:gd name="T33" fmla="*/ 4516 h 5161"/>
                <a:gd name="T34" fmla="*/ 1290 w 7094"/>
                <a:gd name="T35" fmla="*/ 2258 h 5161"/>
                <a:gd name="T36" fmla="*/ 645 w 7094"/>
                <a:gd name="T37" fmla="*/ 2258 h 5161"/>
                <a:gd name="T38" fmla="*/ 645 w 7094"/>
                <a:gd name="T39" fmla="*/ 4516 h 5161"/>
                <a:gd name="T40" fmla="*/ 0 w 7094"/>
                <a:gd name="T41" fmla="*/ 4516 h 5161"/>
                <a:gd name="T42" fmla="*/ 0 w 7094"/>
                <a:gd name="T43" fmla="*/ 5161 h 5161"/>
                <a:gd name="T44" fmla="*/ 7094 w 7094"/>
                <a:gd name="T45" fmla="*/ 5161 h 5161"/>
                <a:gd name="T46" fmla="*/ 7094 w 7094"/>
                <a:gd name="T47" fmla="*/ 4516 h 5161"/>
                <a:gd name="T48" fmla="*/ 6449 w 7094"/>
                <a:gd name="T49" fmla="*/ 4516 h 5161"/>
                <a:gd name="T50" fmla="*/ 6449 w 7094"/>
                <a:gd name="T51" fmla="*/ 4516 h 5161"/>
                <a:gd name="T52" fmla="*/ 6449 w 7094"/>
                <a:gd name="T53" fmla="*/ 4516 h 5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94" h="5161">
                  <a:moveTo>
                    <a:pt x="6449" y="4516"/>
                  </a:moveTo>
                  <a:lnTo>
                    <a:pt x="6449" y="1774"/>
                  </a:lnTo>
                  <a:lnTo>
                    <a:pt x="5804" y="1774"/>
                  </a:lnTo>
                  <a:lnTo>
                    <a:pt x="5804" y="4516"/>
                  </a:lnTo>
                  <a:lnTo>
                    <a:pt x="5159" y="4516"/>
                  </a:lnTo>
                  <a:lnTo>
                    <a:pt x="5159" y="2258"/>
                  </a:lnTo>
                  <a:lnTo>
                    <a:pt x="4514" y="2258"/>
                  </a:lnTo>
                  <a:lnTo>
                    <a:pt x="4514" y="4516"/>
                  </a:lnTo>
                  <a:lnTo>
                    <a:pt x="3870" y="4516"/>
                  </a:lnTo>
                  <a:lnTo>
                    <a:pt x="3870" y="1129"/>
                  </a:lnTo>
                  <a:lnTo>
                    <a:pt x="3225" y="1129"/>
                  </a:lnTo>
                  <a:lnTo>
                    <a:pt x="3225" y="4516"/>
                  </a:lnTo>
                  <a:lnTo>
                    <a:pt x="2580" y="4516"/>
                  </a:lnTo>
                  <a:lnTo>
                    <a:pt x="2580" y="0"/>
                  </a:lnTo>
                  <a:lnTo>
                    <a:pt x="1935" y="0"/>
                  </a:lnTo>
                  <a:lnTo>
                    <a:pt x="1935" y="4516"/>
                  </a:lnTo>
                  <a:lnTo>
                    <a:pt x="1290" y="4516"/>
                  </a:lnTo>
                  <a:lnTo>
                    <a:pt x="1290" y="2258"/>
                  </a:lnTo>
                  <a:lnTo>
                    <a:pt x="645" y="2258"/>
                  </a:lnTo>
                  <a:lnTo>
                    <a:pt x="645" y="4516"/>
                  </a:lnTo>
                  <a:lnTo>
                    <a:pt x="0" y="4516"/>
                  </a:lnTo>
                  <a:lnTo>
                    <a:pt x="0" y="5161"/>
                  </a:lnTo>
                  <a:lnTo>
                    <a:pt x="7094" y="5161"/>
                  </a:lnTo>
                  <a:lnTo>
                    <a:pt x="7094" y="4516"/>
                  </a:lnTo>
                  <a:lnTo>
                    <a:pt x="6449" y="4516"/>
                  </a:lnTo>
                  <a:close/>
                  <a:moveTo>
                    <a:pt x="6449" y="4516"/>
                  </a:moveTo>
                  <a:lnTo>
                    <a:pt x="6449" y="4516"/>
                  </a:lnTo>
                  <a:close/>
                </a:path>
              </a:pathLst>
            </a:custGeom>
            <a:solidFill>
              <a:srgbClr val="1768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9" name="Freeform 14"/>
            <p:cNvSpPr>
              <a:spLocks noEditPoints="1"/>
            </p:cNvSpPr>
            <p:nvPr>
              <p:custDataLst>
                <p:tags r:id="rId15"/>
              </p:custDataLst>
            </p:nvPr>
          </p:nvSpPr>
          <p:spPr bwMode="auto">
            <a:xfrm>
              <a:off x="5366" y="2976"/>
              <a:ext cx="8868" cy="6451"/>
            </a:xfrm>
            <a:custGeom>
              <a:avLst/>
              <a:gdLst>
                <a:gd name="T0" fmla="*/ 6449 w 7094"/>
                <a:gd name="T1" fmla="*/ 4516 h 5161"/>
                <a:gd name="T2" fmla="*/ 6449 w 7094"/>
                <a:gd name="T3" fmla="*/ 1774 h 5161"/>
                <a:gd name="T4" fmla="*/ 5804 w 7094"/>
                <a:gd name="T5" fmla="*/ 1774 h 5161"/>
                <a:gd name="T6" fmla="*/ 5804 w 7094"/>
                <a:gd name="T7" fmla="*/ 4516 h 5161"/>
                <a:gd name="T8" fmla="*/ 5159 w 7094"/>
                <a:gd name="T9" fmla="*/ 4516 h 5161"/>
                <a:gd name="T10" fmla="*/ 5159 w 7094"/>
                <a:gd name="T11" fmla="*/ 2258 h 5161"/>
                <a:gd name="T12" fmla="*/ 4514 w 7094"/>
                <a:gd name="T13" fmla="*/ 2258 h 5161"/>
                <a:gd name="T14" fmla="*/ 4514 w 7094"/>
                <a:gd name="T15" fmla="*/ 4516 h 5161"/>
                <a:gd name="T16" fmla="*/ 3870 w 7094"/>
                <a:gd name="T17" fmla="*/ 4516 h 5161"/>
                <a:gd name="T18" fmla="*/ 3870 w 7094"/>
                <a:gd name="T19" fmla="*/ 1129 h 5161"/>
                <a:gd name="T20" fmla="*/ 3225 w 7094"/>
                <a:gd name="T21" fmla="*/ 1129 h 5161"/>
                <a:gd name="T22" fmla="*/ 3225 w 7094"/>
                <a:gd name="T23" fmla="*/ 4516 h 5161"/>
                <a:gd name="T24" fmla="*/ 2580 w 7094"/>
                <a:gd name="T25" fmla="*/ 4516 h 5161"/>
                <a:gd name="T26" fmla="*/ 2580 w 7094"/>
                <a:gd name="T27" fmla="*/ 0 h 5161"/>
                <a:gd name="T28" fmla="*/ 1935 w 7094"/>
                <a:gd name="T29" fmla="*/ 0 h 5161"/>
                <a:gd name="T30" fmla="*/ 1935 w 7094"/>
                <a:gd name="T31" fmla="*/ 4516 h 5161"/>
                <a:gd name="T32" fmla="*/ 1290 w 7094"/>
                <a:gd name="T33" fmla="*/ 4516 h 5161"/>
                <a:gd name="T34" fmla="*/ 1290 w 7094"/>
                <a:gd name="T35" fmla="*/ 2258 h 5161"/>
                <a:gd name="T36" fmla="*/ 645 w 7094"/>
                <a:gd name="T37" fmla="*/ 2258 h 5161"/>
                <a:gd name="T38" fmla="*/ 645 w 7094"/>
                <a:gd name="T39" fmla="*/ 4516 h 5161"/>
                <a:gd name="T40" fmla="*/ 0 w 7094"/>
                <a:gd name="T41" fmla="*/ 4516 h 5161"/>
                <a:gd name="T42" fmla="*/ 0 w 7094"/>
                <a:gd name="T43" fmla="*/ 5161 h 5161"/>
                <a:gd name="T44" fmla="*/ 7094 w 7094"/>
                <a:gd name="T45" fmla="*/ 5161 h 5161"/>
                <a:gd name="T46" fmla="*/ 7094 w 7094"/>
                <a:gd name="T47" fmla="*/ 4516 h 5161"/>
                <a:gd name="T48" fmla="*/ 6449 w 7094"/>
                <a:gd name="T49" fmla="*/ 4516 h 5161"/>
                <a:gd name="T50" fmla="*/ 6449 w 7094"/>
                <a:gd name="T51" fmla="*/ 4516 h 5161"/>
                <a:gd name="T52" fmla="*/ 6449 w 7094"/>
                <a:gd name="T53" fmla="*/ 4516 h 5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94" h="5161">
                  <a:moveTo>
                    <a:pt x="6449" y="4516"/>
                  </a:moveTo>
                  <a:lnTo>
                    <a:pt x="6449" y="1774"/>
                  </a:lnTo>
                  <a:lnTo>
                    <a:pt x="5804" y="1774"/>
                  </a:lnTo>
                  <a:lnTo>
                    <a:pt x="5804" y="4516"/>
                  </a:lnTo>
                  <a:lnTo>
                    <a:pt x="5159" y="4516"/>
                  </a:lnTo>
                  <a:lnTo>
                    <a:pt x="5159" y="2258"/>
                  </a:lnTo>
                  <a:lnTo>
                    <a:pt x="4514" y="2258"/>
                  </a:lnTo>
                  <a:lnTo>
                    <a:pt x="4514" y="4516"/>
                  </a:lnTo>
                  <a:lnTo>
                    <a:pt x="3870" y="4516"/>
                  </a:lnTo>
                  <a:lnTo>
                    <a:pt x="3870" y="1129"/>
                  </a:lnTo>
                  <a:lnTo>
                    <a:pt x="3225" y="1129"/>
                  </a:lnTo>
                  <a:lnTo>
                    <a:pt x="3225" y="4516"/>
                  </a:lnTo>
                  <a:lnTo>
                    <a:pt x="2580" y="4516"/>
                  </a:lnTo>
                  <a:lnTo>
                    <a:pt x="2580" y="0"/>
                  </a:lnTo>
                  <a:lnTo>
                    <a:pt x="1935" y="0"/>
                  </a:lnTo>
                  <a:lnTo>
                    <a:pt x="1935" y="4516"/>
                  </a:lnTo>
                  <a:lnTo>
                    <a:pt x="1290" y="4516"/>
                  </a:lnTo>
                  <a:lnTo>
                    <a:pt x="1290" y="2258"/>
                  </a:lnTo>
                  <a:lnTo>
                    <a:pt x="645" y="2258"/>
                  </a:lnTo>
                  <a:lnTo>
                    <a:pt x="645" y="4516"/>
                  </a:lnTo>
                  <a:lnTo>
                    <a:pt x="0" y="4516"/>
                  </a:lnTo>
                  <a:lnTo>
                    <a:pt x="0" y="5161"/>
                  </a:lnTo>
                  <a:lnTo>
                    <a:pt x="7094" y="5161"/>
                  </a:lnTo>
                  <a:lnTo>
                    <a:pt x="7094" y="4516"/>
                  </a:lnTo>
                  <a:lnTo>
                    <a:pt x="6449" y="4516"/>
                  </a:lnTo>
                  <a:moveTo>
                    <a:pt x="6449" y="4516"/>
                  </a:moveTo>
                  <a:lnTo>
                    <a:pt x="6449" y="45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 name="Freeform 15"/>
            <p:cNvSpPr>
              <a:spLocks noEditPoints="1"/>
            </p:cNvSpPr>
            <p:nvPr>
              <p:custDataLst>
                <p:tags r:id="rId16"/>
              </p:custDataLst>
            </p:nvPr>
          </p:nvSpPr>
          <p:spPr bwMode="auto">
            <a:xfrm>
              <a:off x="5951" y="1567"/>
              <a:ext cx="7276" cy="3630"/>
            </a:xfrm>
            <a:custGeom>
              <a:avLst/>
              <a:gdLst>
                <a:gd name="T0" fmla="*/ 143 w 2464"/>
                <a:gd name="T1" fmla="*/ 1229 h 1229"/>
                <a:gd name="T2" fmla="*/ 25 w 2464"/>
                <a:gd name="T3" fmla="*/ 1160 h 1229"/>
                <a:gd name="T4" fmla="*/ 25 w 2464"/>
                <a:gd name="T5" fmla="*/ 1024 h 1229"/>
                <a:gd name="T6" fmla="*/ 143 w 2464"/>
                <a:gd name="T7" fmla="*/ 955 h 1229"/>
                <a:gd name="T8" fmla="*/ 280 w 2464"/>
                <a:gd name="T9" fmla="*/ 1092 h 1229"/>
                <a:gd name="T10" fmla="*/ 143 w 2464"/>
                <a:gd name="T11" fmla="*/ 1229 h 1229"/>
                <a:gd name="T12" fmla="*/ 689 w 2464"/>
                <a:gd name="T13" fmla="*/ 273 h 1229"/>
                <a:gd name="T14" fmla="*/ 553 w 2464"/>
                <a:gd name="T15" fmla="*/ 136 h 1229"/>
                <a:gd name="T16" fmla="*/ 689 w 2464"/>
                <a:gd name="T17" fmla="*/ 0 h 1229"/>
                <a:gd name="T18" fmla="*/ 826 w 2464"/>
                <a:gd name="T19" fmla="*/ 136 h 1229"/>
                <a:gd name="T20" fmla="*/ 689 w 2464"/>
                <a:gd name="T21" fmla="*/ 273 h 1229"/>
                <a:gd name="T22" fmla="*/ 1235 w 2464"/>
                <a:gd name="T23" fmla="*/ 751 h 1229"/>
                <a:gd name="T24" fmla="*/ 1117 w 2464"/>
                <a:gd name="T25" fmla="*/ 682 h 1229"/>
                <a:gd name="T26" fmla="*/ 1117 w 2464"/>
                <a:gd name="T27" fmla="*/ 546 h 1229"/>
                <a:gd name="T28" fmla="*/ 1235 w 2464"/>
                <a:gd name="T29" fmla="*/ 478 h 1229"/>
                <a:gd name="T30" fmla="*/ 1372 w 2464"/>
                <a:gd name="T31" fmla="*/ 614 h 1229"/>
                <a:gd name="T32" fmla="*/ 1235 w 2464"/>
                <a:gd name="T33" fmla="*/ 751 h 1229"/>
                <a:gd name="T34" fmla="*/ 1782 w 2464"/>
                <a:gd name="T35" fmla="*/ 1229 h 1229"/>
                <a:gd name="T36" fmla="*/ 1663 w 2464"/>
                <a:gd name="T37" fmla="*/ 1160 h 1229"/>
                <a:gd name="T38" fmla="*/ 1663 w 2464"/>
                <a:gd name="T39" fmla="*/ 1024 h 1229"/>
                <a:gd name="T40" fmla="*/ 1782 w 2464"/>
                <a:gd name="T41" fmla="*/ 955 h 1229"/>
                <a:gd name="T42" fmla="*/ 1918 w 2464"/>
                <a:gd name="T43" fmla="*/ 1092 h 1229"/>
                <a:gd name="T44" fmla="*/ 1782 w 2464"/>
                <a:gd name="T45" fmla="*/ 1229 h 1229"/>
                <a:gd name="T46" fmla="*/ 2328 w 2464"/>
                <a:gd name="T47" fmla="*/ 1024 h 1229"/>
                <a:gd name="T48" fmla="*/ 2209 w 2464"/>
                <a:gd name="T49" fmla="*/ 955 h 1229"/>
                <a:gd name="T50" fmla="*/ 2209 w 2464"/>
                <a:gd name="T51" fmla="*/ 819 h 1229"/>
                <a:gd name="T52" fmla="*/ 2328 w 2464"/>
                <a:gd name="T53" fmla="*/ 751 h 1229"/>
                <a:gd name="T54" fmla="*/ 2464 w 2464"/>
                <a:gd name="T55" fmla="*/ 887 h 1229"/>
                <a:gd name="T56" fmla="*/ 2328 w 2464"/>
                <a:gd name="T57" fmla="*/ 1024 h 1229"/>
                <a:gd name="T58" fmla="*/ 2328 w 2464"/>
                <a:gd name="T59" fmla="*/ 1024 h 1229"/>
                <a:gd name="T60" fmla="*/ 2328 w 2464"/>
                <a:gd name="T61" fmla="*/ 1024 h 1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64" h="1229">
                  <a:moveTo>
                    <a:pt x="143" y="1229"/>
                  </a:moveTo>
                  <a:cubicBezTo>
                    <a:pt x="94" y="1229"/>
                    <a:pt x="49" y="1202"/>
                    <a:pt x="25" y="1160"/>
                  </a:cubicBezTo>
                  <a:cubicBezTo>
                    <a:pt x="0" y="1118"/>
                    <a:pt x="0" y="1066"/>
                    <a:pt x="25" y="1024"/>
                  </a:cubicBezTo>
                  <a:cubicBezTo>
                    <a:pt x="49" y="981"/>
                    <a:pt x="94" y="955"/>
                    <a:pt x="143" y="955"/>
                  </a:cubicBezTo>
                  <a:cubicBezTo>
                    <a:pt x="219" y="955"/>
                    <a:pt x="280" y="1017"/>
                    <a:pt x="280" y="1092"/>
                  </a:cubicBezTo>
                  <a:cubicBezTo>
                    <a:pt x="280" y="1167"/>
                    <a:pt x="219" y="1228"/>
                    <a:pt x="143" y="1229"/>
                  </a:cubicBezTo>
                  <a:close/>
                  <a:moveTo>
                    <a:pt x="689" y="273"/>
                  </a:moveTo>
                  <a:cubicBezTo>
                    <a:pt x="614" y="273"/>
                    <a:pt x="553" y="212"/>
                    <a:pt x="553" y="136"/>
                  </a:cubicBezTo>
                  <a:cubicBezTo>
                    <a:pt x="553" y="61"/>
                    <a:pt x="614" y="0"/>
                    <a:pt x="689" y="0"/>
                  </a:cubicBezTo>
                  <a:cubicBezTo>
                    <a:pt x="765" y="0"/>
                    <a:pt x="826" y="61"/>
                    <a:pt x="826" y="136"/>
                  </a:cubicBezTo>
                  <a:cubicBezTo>
                    <a:pt x="826" y="212"/>
                    <a:pt x="765" y="273"/>
                    <a:pt x="689" y="273"/>
                  </a:cubicBezTo>
                  <a:close/>
                  <a:moveTo>
                    <a:pt x="1235" y="751"/>
                  </a:moveTo>
                  <a:cubicBezTo>
                    <a:pt x="1187" y="751"/>
                    <a:pt x="1142" y="725"/>
                    <a:pt x="1117" y="682"/>
                  </a:cubicBezTo>
                  <a:cubicBezTo>
                    <a:pt x="1093" y="640"/>
                    <a:pt x="1093" y="588"/>
                    <a:pt x="1117" y="546"/>
                  </a:cubicBezTo>
                  <a:cubicBezTo>
                    <a:pt x="1142" y="504"/>
                    <a:pt x="1187" y="478"/>
                    <a:pt x="1235" y="478"/>
                  </a:cubicBezTo>
                  <a:cubicBezTo>
                    <a:pt x="1311" y="478"/>
                    <a:pt x="1372" y="539"/>
                    <a:pt x="1372" y="614"/>
                  </a:cubicBezTo>
                  <a:cubicBezTo>
                    <a:pt x="1372" y="690"/>
                    <a:pt x="1311" y="751"/>
                    <a:pt x="1235" y="751"/>
                  </a:cubicBezTo>
                  <a:close/>
                  <a:moveTo>
                    <a:pt x="1782" y="1229"/>
                  </a:moveTo>
                  <a:cubicBezTo>
                    <a:pt x="1733" y="1229"/>
                    <a:pt x="1688" y="1202"/>
                    <a:pt x="1663" y="1160"/>
                  </a:cubicBezTo>
                  <a:cubicBezTo>
                    <a:pt x="1639" y="1118"/>
                    <a:pt x="1639" y="1066"/>
                    <a:pt x="1663" y="1024"/>
                  </a:cubicBezTo>
                  <a:cubicBezTo>
                    <a:pt x="1688" y="981"/>
                    <a:pt x="1733" y="955"/>
                    <a:pt x="1782" y="955"/>
                  </a:cubicBezTo>
                  <a:cubicBezTo>
                    <a:pt x="1857" y="955"/>
                    <a:pt x="1918" y="1017"/>
                    <a:pt x="1918" y="1092"/>
                  </a:cubicBezTo>
                  <a:cubicBezTo>
                    <a:pt x="1918" y="1167"/>
                    <a:pt x="1857" y="1228"/>
                    <a:pt x="1782" y="1229"/>
                  </a:cubicBezTo>
                  <a:close/>
                  <a:moveTo>
                    <a:pt x="2328" y="1024"/>
                  </a:moveTo>
                  <a:cubicBezTo>
                    <a:pt x="2279" y="1024"/>
                    <a:pt x="2234" y="998"/>
                    <a:pt x="2209" y="955"/>
                  </a:cubicBezTo>
                  <a:cubicBezTo>
                    <a:pt x="2185" y="913"/>
                    <a:pt x="2185" y="861"/>
                    <a:pt x="2209" y="819"/>
                  </a:cubicBezTo>
                  <a:cubicBezTo>
                    <a:pt x="2234" y="777"/>
                    <a:pt x="2279" y="751"/>
                    <a:pt x="2328" y="751"/>
                  </a:cubicBezTo>
                  <a:cubicBezTo>
                    <a:pt x="2403" y="751"/>
                    <a:pt x="2464" y="812"/>
                    <a:pt x="2464" y="887"/>
                  </a:cubicBezTo>
                  <a:cubicBezTo>
                    <a:pt x="2464" y="963"/>
                    <a:pt x="2403" y="1024"/>
                    <a:pt x="2328" y="1024"/>
                  </a:cubicBezTo>
                  <a:close/>
                  <a:moveTo>
                    <a:pt x="2328" y="1024"/>
                  </a:moveTo>
                  <a:cubicBezTo>
                    <a:pt x="2328" y="1024"/>
                    <a:pt x="2328" y="1024"/>
                    <a:pt x="2328" y="1024"/>
                  </a:cubicBezTo>
                </a:path>
              </a:pathLst>
            </a:custGeom>
            <a:solidFill>
              <a:srgbClr val="8BB3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1" name="矩形 40"/>
          <p:cNvSpPr/>
          <p:nvPr>
            <p:custDataLst>
              <p:tags r:id="rId7"/>
            </p:custDataLst>
          </p:nvPr>
        </p:nvSpPr>
        <p:spPr>
          <a:xfrm>
            <a:off x="1357630" y="2102485"/>
            <a:ext cx="252000" cy="36000"/>
          </a:xfrm>
          <a:prstGeom prst="rect">
            <a:avLst/>
          </a:prstGeom>
          <a:solidFill>
            <a:srgbClr val="D01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custDataLst>
              <p:tags r:id="rId8"/>
            </p:custDataLst>
          </p:nvPr>
        </p:nvSpPr>
        <p:spPr>
          <a:xfrm>
            <a:off x="6707505" y="2411095"/>
            <a:ext cx="324000" cy="36000"/>
          </a:xfrm>
          <a:prstGeom prst="rect">
            <a:avLst/>
          </a:prstGeom>
          <a:solidFill>
            <a:srgbClr val="D01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9"/>
            </p:custDataLst>
          </p:nvPr>
        </p:nvSpPr>
        <p:spPr>
          <a:xfrm>
            <a:off x="6736715" y="2593340"/>
            <a:ext cx="3554095" cy="345440"/>
          </a:xfrm>
          <a:prstGeom prst="rect">
            <a:avLst/>
          </a:prstGeom>
          <a:ln w="12700">
            <a:miter lim="400000"/>
          </a:ln>
        </p:spPr>
        <p:txBody>
          <a:bodyPr wrap="square" lIns="25400" tIns="25400" rIns="25400" bIns="25400">
            <a:spAutoFit/>
          </a:bodyPr>
          <a:lstStyle/>
          <a:p>
            <a:pPr marL="171450" indent="-171450" algn="l">
              <a:lnSpc>
                <a:spcPct val="120000"/>
              </a:lnSpc>
              <a:spcBef>
                <a:spcPts val="2000"/>
              </a:spcBef>
              <a:buFont typeface="BatangChe" panose="02030609000101010101" charset="-127"/>
              <a:buChar char="▪"/>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lang="zh-CN" sz="1600">
                <a:latin typeface="微软雅黑" panose="020B0503020204020204" charset="-122"/>
                <a:ea typeface="微软雅黑" panose="020B0503020204020204" charset="-122"/>
                <a:cs typeface="微软雅黑" panose="020B0503020204020204" charset="-122"/>
                <a:sym typeface="+mn-ea"/>
              </a:rPr>
              <a:t>使用SSH进行交互。</a:t>
            </a:r>
            <a:endParaRPr lang="zh-CN" altLang="en-US" sz="1600">
              <a:latin typeface="微软雅黑" panose="020B0503020204020204" charset="-122"/>
              <a:ea typeface="微软雅黑" panose="020B0503020204020204" charset="-122"/>
              <a:cs typeface="微软雅黑" panose="020B0503020204020204" charset="-122"/>
              <a:sym typeface="+mn-ea"/>
            </a:endParaRPr>
          </a:p>
        </p:txBody>
      </p:sp>
      <p:pic>
        <p:nvPicPr>
          <p:cNvPr id="12" name="图片 11" descr="upload_post_object_v2_2682484618"/>
          <p:cNvPicPr>
            <a:picLocks noChangeAspect="1"/>
          </p:cNvPicPr>
          <p:nvPr>
            <p:custDataLst>
              <p:tags r:id="rId10"/>
            </p:custDataLst>
          </p:nvPr>
        </p:nvPicPr>
        <p:blipFill>
          <a:blip r:embed="rId20"/>
          <a:stretch>
            <a:fillRect/>
          </a:stretch>
        </p:blipFill>
        <p:spPr>
          <a:xfrm>
            <a:off x="1003947" y="3780963"/>
            <a:ext cx="4601491" cy="1718369"/>
          </a:xfrm>
          <a:prstGeom prst="rect">
            <a:avLst/>
          </a:prstGeom>
        </p:spPr>
      </p:pic>
      <p:pic>
        <p:nvPicPr>
          <p:cNvPr id="13" name="图片 12" descr="upload_post_object_v2_3032323978"/>
          <p:cNvPicPr>
            <a:picLocks noChangeAspect="1"/>
          </p:cNvPicPr>
          <p:nvPr>
            <p:custDataLst>
              <p:tags r:id="rId11"/>
            </p:custDataLst>
          </p:nvPr>
        </p:nvPicPr>
        <p:blipFill>
          <a:blip r:embed="rId21"/>
          <a:srcRect l="26965" t="19587" r="3591" b="38086"/>
          <a:stretch>
            <a:fillRect/>
          </a:stretch>
        </p:blipFill>
        <p:spPr>
          <a:xfrm>
            <a:off x="6267450" y="4249420"/>
            <a:ext cx="5351145" cy="1707515"/>
          </a:xfrm>
          <a:prstGeom prst="rect">
            <a:avLst/>
          </a:prstGeom>
        </p:spPr>
      </p:pic>
      <p:sp>
        <p:nvSpPr>
          <p:cNvPr id="4" name="文本框 3"/>
          <p:cNvSpPr txBox="1"/>
          <p:nvPr/>
        </p:nvSpPr>
        <p:spPr>
          <a:xfrm>
            <a:off x="6677025" y="2999105"/>
            <a:ext cx="4747260" cy="681355"/>
          </a:xfrm>
          <a:prstGeom prst="rect">
            <a:avLst/>
          </a:prstGeom>
          <a:noFill/>
        </p:spPr>
        <p:txBody>
          <a:bodyPr wrap="square" rtlCol="0">
            <a:spAutoFit/>
          </a:bodyPr>
          <a:lstStyle/>
          <a:p>
            <a:pPr marL="171450" indent="-171450" algn="l">
              <a:lnSpc>
                <a:spcPct val="120000"/>
              </a:lnSpc>
              <a:spcBef>
                <a:spcPts val="2000"/>
              </a:spcBef>
              <a:buFont typeface="BatangChe" panose="02030609000101010101" charset="-127"/>
              <a:buChar char="▪"/>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lang="zh-CN" sz="1600">
                <a:latin typeface="微软雅黑" panose="020B0503020204020204" charset="-122"/>
                <a:ea typeface="微软雅黑" panose="020B0503020204020204" charset="-122"/>
                <a:cs typeface="微软雅黑" panose="020B0503020204020204" charset="-122"/>
                <a:sym typeface="+mn-ea"/>
              </a:rPr>
              <a:t>ssh-keygen -t rsa -b 4096 -C</a:t>
            </a:r>
            <a:r>
              <a:rPr lang="en-US" altLang="zh-CN" sz="1600">
                <a:latin typeface="微软雅黑" panose="020B0503020204020204" charset="-122"/>
                <a:ea typeface="微软雅黑" panose="020B0503020204020204" charset="-122"/>
                <a:cs typeface="微软雅黑" panose="020B0503020204020204" charset="-122"/>
                <a:sym typeface="+mn-ea"/>
              </a:rPr>
              <a:t> </a:t>
            </a:r>
            <a:r>
              <a:rPr lang="zh-CN" sz="1600">
                <a:latin typeface="微软雅黑" panose="020B0503020204020204" charset="-122"/>
                <a:ea typeface="微软雅黑" panose="020B0503020204020204" charset="-122"/>
                <a:cs typeface="微软雅黑" panose="020B0503020204020204" charset="-122"/>
                <a:sym typeface="+mn-ea"/>
              </a:rPr>
              <a:t>"your_email@example.com"</a:t>
            </a:r>
            <a:r>
              <a:rPr lang="en-US" altLang="zh-CN" sz="1600">
                <a:latin typeface="微软雅黑" panose="020B0503020204020204" charset="-122"/>
                <a:ea typeface="微软雅黑" panose="020B0503020204020204" charset="-122"/>
                <a:cs typeface="微软雅黑" panose="020B0503020204020204" charset="-122"/>
                <a:sym typeface="+mn-ea"/>
              </a:rPr>
              <a:t> </a:t>
            </a:r>
            <a:r>
              <a:rPr lang="zh-CN" altLang="en-US" sz="1600">
                <a:latin typeface="微软雅黑" panose="020B0503020204020204" charset="-122"/>
                <a:ea typeface="微软雅黑" panose="020B0503020204020204" charset="-122"/>
                <a:cs typeface="微软雅黑" panose="020B0503020204020204" charset="-122"/>
                <a:sym typeface="+mn-ea"/>
              </a:rPr>
              <a:t>创建</a:t>
            </a:r>
            <a:r>
              <a:rPr lang="en-US" altLang="zh-CN" sz="1600">
                <a:latin typeface="微软雅黑" panose="020B0503020204020204" charset="-122"/>
                <a:ea typeface="微软雅黑" panose="020B0503020204020204" charset="-122"/>
                <a:cs typeface="微软雅黑" panose="020B0503020204020204" charset="-122"/>
                <a:sym typeface="+mn-ea"/>
              </a:rPr>
              <a:t>SSH</a:t>
            </a:r>
            <a:r>
              <a:rPr lang="zh-CN" altLang="en-US" sz="1600">
                <a:latin typeface="微软雅黑" panose="020B0503020204020204" charset="-122"/>
                <a:ea typeface="微软雅黑" panose="020B0503020204020204" charset="-122"/>
                <a:cs typeface="微软雅黑" panose="020B0503020204020204" charset="-122"/>
                <a:sym typeface="+mn-ea"/>
              </a:rPr>
              <a:t>密钥。</a:t>
            </a:r>
          </a:p>
        </p:txBody>
      </p:sp>
      <p:sp>
        <p:nvSpPr>
          <p:cNvPr id="10" name="文本框 9"/>
          <p:cNvSpPr txBox="1"/>
          <p:nvPr>
            <p:custDataLst>
              <p:tags r:id="rId12"/>
            </p:custDataLst>
          </p:nvPr>
        </p:nvSpPr>
        <p:spPr>
          <a:xfrm>
            <a:off x="6679565" y="3740785"/>
            <a:ext cx="4747260" cy="386080"/>
          </a:xfrm>
          <a:prstGeom prst="rect">
            <a:avLst/>
          </a:prstGeom>
          <a:noFill/>
        </p:spPr>
        <p:txBody>
          <a:bodyPr wrap="square" rtlCol="0">
            <a:spAutoFit/>
          </a:bodyPr>
          <a:lstStyle/>
          <a:p>
            <a:pPr marL="171450" indent="-171450" algn="l">
              <a:lnSpc>
                <a:spcPct val="120000"/>
              </a:lnSpc>
              <a:spcBef>
                <a:spcPts val="2000"/>
              </a:spcBef>
              <a:buFont typeface="BatangChe" panose="02030609000101010101" charset="-127"/>
              <a:buChar char="▪"/>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sz="1600">
                <a:latin typeface="微软雅黑" panose="020B0503020204020204" charset="-122"/>
                <a:ea typeface="微软雅黑" panose="020B0503020204020204" charset="-122"/>
                <a:cs typeface="微软雅黑" panose="020B0503020204020204" charset="-122"/>
                <a:sym typeface="+mn-ea"/>
              </a:rPr>
              <a:t>eval "$(ssh-agent -s)"</a:t>
            </a:r>
            <a:r>
              <a:rPr lang="en-US" altLang="zh-CN" sz="1600">
                <a:latin typeface="微软雅黑" panose="020B0503020204020204" charset="-122"/>
                <a:ea typeface="微软雅黑" panose="020B0503020204020204" charset="-122"/>
                <a:cs typeface="微软雅黑" panose="020B0503020204020204" charset="-122"/>
                <a:sym typeface="+mn-ea"/>
              </a:rPr>
              <a:t> </a:t>
            </a:r>
            <a:r>
              <a:rPr lang="zh-CN" sz="1600">
                <a:latin typeface="微软雅黑" panose="020B0503020204020204" charset="-122"/>
                <a:ea typeface="微软雅黑" panose="020B0503020204020204" charset="-122"/>
                <a:cs typeface="微软雅黑" panose="020B0503020204020204" charset="-122"/>
                <a:sym typeface="+mn-ea"/>
              </a:rPr>
              <a:t>启动</a:t>
            </a:r>
            <a:r>
              <a:rPr lang="en-US" altLang="zh-CN" sz="1600">
                <a:latin typeface="微软雅黑" panose="020B0503020204020204" charset="-122"/>
                <a:ea typeface="微软雅黑" panose="020B0503020204020204" charset="-122"/>
                <a:cs typeface="微软雅黑" panose="020B0503020204020204" charset="-122"/>
                <a:sym typeface="+mn-ea"/>
              </a:rPr>
              <a:t>SSH</a:t>
            </a:r>
            <a:r>
              <a:rPr lang="zh-CN" altLang="en-US" sz="1600">
                <a:latin typeface="微软雅黑" panose="020B0503020204020204" charset="-122"/>
                <a:ea typeface="微软雅黑" panose="020B0503020204020204" charset="-122"/>
                <a:cs typeface="微软雅黑" panose="020B0503020204020204" charset="-122"/>
                <a:sym typeface="+mn-ea"/>
              </a:rPr>
              <a:t>代理。</a:t>
            </a:r>
          </a:p>
        </p:txBody>
      </p:sp>
    </p:spTree>
    <p:custDataLst>
      <p:tags r:id="rId1"/>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13" name="组合 12"/>
          <p:cNvGrpSpPr/>
          <p:nvPr/>
        </p:nvGrpSpPr>
        <p:grpSpPr>
          <a:xfrm>
            <a:off x="942975" y="1419860"/>
            <a:ext cx="300355" cy="280035"/>
            <a:chOff x="7320" y="3276"/>
            <a:chExt cx="4560" cy="4248"/>
          </a:xfrm>
        </p:grpSpPr>
        <p:sp>
          <p:nvSpPr>
            <p:cNvPr id="2" name="Freeform 6"/>
            <p:cNvSpPr>
              <a:spLocks noEditPoints="1"/>
            </p:cNvSpPr>
            <p:nvPr>
              <p:custDataLst>
                <p:tags r:id="rId16"/>
              </p:custDataLst>
            </p:nvPr>
          </p:nvSpPr>
          <p:spPr bwMode="auto">
            <a:xfrm>
              <a:off x="7320" y="3276"/>
              <a:ext cx="3730" cy="3937"/>
            </a:xfrm>
            <a:custGeom>
              <a:avLst/>
              <a:gdLst>
                <a:gd name="T0" fmla="*/ 273 w 2457"/>
                <a:gd name="T1" fmla="*/ 273 h 2595"/>
                <a:gd name="T2" fmla="*/ 273 w 2457"/>
                <a:gd name="T3" fmla="*/ 2321 h 2595"/>
                <a:gd name="T4" fmla="*/ 1228 w 2457"/>
                <a:gd name="T5" fmla="*/ 2321 h 2595"/>
                <a:gd name="T6" fmla="*/ 1228 w 2457"/>
                <a:gd name="T7" fmla="*/ 2595 h 2595"/>
                <a:gd name="T8" fmla="*/ 136 w 2457"/>
                <a:gd name="T9" fmla="*/ 2595 h 2595"/>
                <a:gd name="T10" fmla="*/ 0 w 2457"/>
                <a:gd name="T11" fmla="*/ 2458 h 2595"/>
                <a:gd name="T12" fmla="*/ 0 w 2457"/>
                <a:gd name="T13" fmla="*/ 137 h 2595"/>
                <a:gd name="T14" fmla="*/ 136 w 2457"/>
                <a:gd name="T15" fmla="*/ 0 h 2595"/>
                <a:gd name="T16" fmla="*/ 2321 w 2457"/>
                <a:gd name="T17" fmla="*/ 0 h 2595"/>
                <a:gd name="T18" fmla="*/ 2457 w 2457"/>
                <a:gd name="T19" fmla="*/ 137 h 2595"/>
                <a:gd name="T20" fmla="*/ 2457 w 2457"/>
                <a:gd name="T21" fmla="*/ 1161 h 2595"/>
                <a:gd name="T22" fmla="*/ 2184 w 2457"/>
                <a:gd name="T23" fmla="*/ 1161 h 2595"/>
                <a:gd name="T24" fmla="*/ 2184 w 2457"/>
                <a:gd name="T25" fmla="*/ 273 h 2595"/>
                <a:gd name="T26" fmla="*/ 273 w 2457"/>
                <a:gd name="T27" fmla="*/ 273 h 2595"/>
                <a:gd name="T28" fmla="*/ 546 w 2457"/>
                <a:gd name="T29" fmla="*/ 820 h 2595"/>
                <a:gd name="T30" fmla="*/ 546 w 2457"/>
                <a:gd name="T31" fmla="*/ 547 h 2595"/>
                <a:gd name="T32" fmla="*/ 1911 w 2457"/>
                <a:gd name="T33" fmla="*/ 547 h 2595"/>
                <a:gd name="T34" fmla="*/ 1911 w 2457"/>
                <a:gd name="T35" fmla="*/ 820 h 2595"/>
                <a:gd name="T36" fmla="*/ 546 w 2457"/>
                <a:gd name="T37" fmla="*/ 820 h 2595"/>
                <a:gd name="T38" fmla="*/ 546 w 2457"/>
                <a:gd name="T39" fmla="*/ 1366 h 2595"/>
                <a:gd name="T40" fmla="*/ 546 w 2457"/>
                <a:gd name="T41" fmla="*/ 1093 h 2595"/>
                <a:gd name="T42" fmla="*/ 1433 w 2457"/>
                <a:gd name="T43" fmla="*/ 1093 h 2595"/>
                <a:gd name="T44" fmla="*/ 1433 w 2457"/>
                <a:gd name="T45" fmla="*/ 1366 h 2595"/>
                <a:gd name="T46" fmla="*/ 546 w 2457"/>
                <a:gd name="T47" fmla="*/ 1366 h 2595"/>
                <a:gd name="T48" fmla="*/ 546 w 2457"/>
                <a:gd name="T49" fmla="*/ 1366 h 2595"/>
                <a:gd name="T50" fmla="*/ 546 w 2457"/>
                <a:gd name="T51" fmla="*/ 1366 h 2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57" h="2595">
                  <a:moveTo>
                    <a:pt x="273" y="273"/>
                  </a:moveTo>
                  <a:cubicBezTo>
                    <a:pt x="273" y="2321"/>
                    <a:pt x="273" y="2321"/>
                    <a:pt x="273" y="2321"/>
                  </a:cubicBezTo>
                  <a:cubicBezTo>
                    <a:pt x="1228" y="2321"/>
                    <a:pt x="1228" y="2321"/>
                    <a:pt x="1228" y="2321"/>
                  </a:cubicBezTo>
                  <a:cubicBezTo>
                    <a:pt x="1228" y="2595"/>
                    <a:pt x="1228" y="2595"/>
                    <a:pt x="1228" y="2595"/>
                  </a:cubicBezTo>
                  <a:cubicBezTo>
                    <a:pt x="136" y="2595"/>
                    <a:pt x="136" y="2595"/>
                    <a:pt x="136" y="2595"/>
                  </a:cubicBezTo>
                  <a:cubicBezTo>
                    <a:pt x="61" y="2595"/>
                    <a:pt x="0" y="2533"/>
                    <a:pt x="0" y="2458"/>
                  </a:cubicBezTo>
                  <a:cubicBezTo>
                    <a:pt x="0" y="137"/>
                    <a:pt x="0" y="137"/>
                    <a:pt x="0" y="137"/>
                  </a:cubicBezTo>
                  <a:cubicBezTo>
                    <a:pt x="0" y="62"/>
                    <a:pt x="61" y="0"/>
                    <a:pt x="136" y="0"/>
                  </a:cubicBezTo>
                  <a:cubicBezTo>
                    <a:pt x="2321" y="0"/>
                    <a:pt x="2321" y="0"/>
                    <a:pt x="2321" y="0"/>
                  </a:cubicBezTo>
                  <a:cubicBezTo>
                    <a:pt x="2396" y="0"/>
                    <a:pt x="2457" y="62"/>
                    <a:pt x="2457" y="137"/>
                  </a:cubicBezTo>
                  <a:cubicBezTo>
                    <a:pt x="2457" y="1161"/>
                    <a:pt x="2457" y="1161"/>
                    <a:pt x="2457" y="1161"/>
                  </a:cubicBezTo>
                  <a:cubicBezTo>
                    <a:pt x="2184" y="1161"/>
                    <a:pt x="2184" y="1161"/>
                    <a:pt x="2184" y="1161"/>
                  </a:cubicBezTo>
                  <a:cubicBezTo>
                    <a:pt x="2184" y="273"/>
                    <a:pt x="2184" y="273"/>
                    <a:pt x="2184" y="273"/>
                  </a:cubicBezTo>
                  <a:lnTo>
                    <a:pt x="273" y="273"/>
                  </a:lnTo>
                  <a:close/>
                  <a:moveTo>
                    <a:pt x="546" y="820"/>
                  </a:moveTo>
                  <a:cubicBezTo>
                    <a:pt x="546" y="547"/>
                    <a:pt x="546" y="547"/>
                    <a:pt x="546" y="547"/>
                  </a:cubicBezTo>
                  <a:cubicBezTo>
                    <a:pt x="1911" y="547"/>
                    <a:pt x="1911" y="547"/>
                    <a:pt x="1911" y="547"/>
                  </a:cubicBezTo>
                  <a:cubicBezTo>
                    <a:pt x="1911" y="820"/>
                    <a:pt x="1911" y="820"/>
                    <a:pt x="1911" y="820"/>
                  </a:cubicBezTo>
                  <a:lnTo>
                    <a:pt x="546" y="820"/>
                  </a:lnTo>
                  <a:close/>
                  <a:moveTo>
                    <a:pt x="546" y="1366"/>
                  </a:moveTo>
                  <a:cubicBezTo>
                    <a:pt x="546" y="1093"/>
                    <a:pt x="546" y="1093"/>
                    <a:pt x="546" y="1093"/>
                  </a:cubicBezTo>
                  <a:cubicBezTo>
                    <a:pt x="1433" y="1093"/>
                    <a:pt x="1433" y="1093"/>
                    <a:pt x="1433" y="1093"/>
                  </a:cubicBezTo>
                  <a:cubicBezTo>
                    <a:pt x="1433" y="1366"/>
                    <a:pt x="1433" y="1366"/>
                    <a:pt x="1433" y="1366"/>
                  </a:cubicBezTo>
                  <a:lnTo>
                    <a:pt x="546" y="1366"/>
                  </a:lnTo>
                  <a:close/>
                  <a:moveTo>
                    <a:pt x="546" y="1366"/>
                  </a:moveTo>
                  <a:cubicBezTo>
                    <a:pt x="546" y="1366"/>
                    <a:pt x="546" y="1366"/>
                    <a:pt x="546" y="1366"/>
                  </a:cubicBezTo>
                </a:path>
              </a:pathLst>
            </a:custGeom>
            <a:solidFill>
              <a:srgbClr val="1768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7"/>
            <p:cNvSpPr>
              <a:spLocks noEditPoints="1"/>
            </p:cNvSpPr>
            <p:nvPr>
              <p:custDataLst>
                <p:tags r:id="rId17"/>
              </p:custDataLst>
            </p:nvPr>
          </p:nvSpPr>
          <p:spPr bwMode="auto">
            <a:xfrm>
              <a:off x="9600" y="5244"/>
              <a:ext cx="2280" cy="2280"/>
            </a:xfrm>
            <a:custGeom>
              <a:avLst/>
              <a:gdLst>
                <a:gd name="T0" fmla="*/ 664 w 912"/>
                <a:gd name="T1" fmla="*/ 87 h 912"/>
                <a:gd name="T2" fmla="*/ 664 w 912"/>
                <a:gd name="T3" fmla="*/ 370 h 912"/>
                <a:gd name="T4" fmla="*/ 456 w 912"/>
                <a:gd name="T5" fmla="*/ 456 h 912"/>
                <a:gd name="T6" fmla="*/ 249 w 912"/>
                <a:gd name="T7" fmla="*/ 370 h 912"/>
                <a:gd name="T8" fmla="*/ 249 w 912"/>
                <a:gd name="T9" fmla="*/ 87 h 912"/>
                <a:gd name="T10" fmla="*/ 456 w 912"/>
                <a:gd name="T11" fmla="*/ 0 h 912"/>
                <a:gd name="T12" fmla="*/ 664 w 912"/>
                <a:gd name="T13" fmla="*/ 87 h 912"/>
                <a:gd name="T14" fmla="*/ 0 w 912"/>
                <a:gd name="T15" fmla="*/ 543 h 912"/>
                <a:gd name="T16" fmla="*/ 207 w 912"/>
                <a:gd name="T17" fmla="*/ 456 h 912"/>
                <a:gd name="T18" fmla="*/ 415 w 912"/>
                <a:gd name="T19" fmla="*/ 543 h 912"/>
                <a:gd name="T20" fmla="*/ 415 w 912"/>
                <a:gd name="T21" fmla="*/ 826 h 912"/>
                <a:gd name="T22" fmla="*/ 207 w 912"/>
                <a:gd name="T23" fmla="*/ 912 h 912"/>
                <a:gd name="T24" fmla="*/ 0 w 912"/>
                <a:gd name="T25" fmla="*/ 826 h 912"/>
                <a:gd name="T26" fmla="*/ 0 w 912"/>
                <a:gd name="T27" fmla="*/ 543 h 912"/>
                <a:gd name="T28" fmla="*/ 705 w 912"/>
                <a:gd name="T29" fmla="*/ 456 h 912"/>
                <a:gd name="T30" fmla="*/ 912 w 912"/>
                <a:gd name="T31" fmla="*/ 543 h 912"/>
                <a:gd name="T32" fmla="*/ 912 w 912"/>
                <a:gd name="T33" fmla="*/ 826 h 912"/>
                <a:gd name="T34" fmla="*/ 705 w 912"/>
                <a:gd name="T35" fmla="*/ 912 h 912"/>
                <a:gd name="T36" fmla="*/ 498 w 912"/>
                <a:gd name="T37" fmla="*/ 826 h 912"/>
                <a:gd name="T38" fmla="*/ 498 w 912"/>
                <a:gd name="T39" fmla="*/ 543 h 912"/>
                <a:gd name="T40" fmla="*/ 705 w 912"/>
                <a:gd name="T41" fmla="*/ 456 h 912"/>
                <a:gd name="T42" fmla="*/ 705 w 912"/>
                <a:gd name="T43" fmla="*/ 456 h 912"/>
                <a:gd name="T44" fmla="*/ 705 w 912"/>
                <a:gd name="T45" fmla="*/ 456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2" h="912">
                  <a:moveTo>
                    <a:pt x="664" y="87"/>
                  </a:moveTo>
                  <a:lnTo>
                    <a:pt x="664" y="370"/>
                  </a:lnTo>
                  <a:lnTo>
                    <a:pt x="456" y="456"/>
                  </a:lnTo>
                  <a:lnTo>
                    <a:pt x="249" y="370"/>
                  </a:lnTo>
                  <a:lnTo>
                    <a:pt x="249" y="87"/>
                  </a:lnTo>
                  <a:lnTo>
                    <a:pt x="456" y="0"/>
                  </a:lnTo>
                  <a:lnTo>
                    <a:pt x="664" y="87"/>
                  </a:lnTo>
                  <a:close/>
                  <a:moveTo>
                    <a:pt x="0" y="543"/>
                  </a:moveTo>
                  <a:lnTo>
                    <a:pt x="207" y="456"/>
                  </a:lnTo>
                  <a:lnTo>
                    <a:pt x="415" y="543"/>
                  </a:lnTo>
                  <a:lnTo>
                    <a:pt x="415" y="826"/>
                  </a:lnTo>
                  <a:lnTo>
                    <a:pt x="207" y="912"/>
                  </a:lnTo>
                  <a:lnTo>
                    <a:pt x="0" y="826"/>
                  </a:lnTo>
                  <a:lnTo>
                    <a:pt x="0" y="543"/>
                  </a:lnTo>
                  <a:close/>
                  <a:moveTo>
                    <a:pt x="705" y="456"/>
                  </a:moveTo>
                  <a:lnTo>
                    <a:pt x="912" y="543"/>
                  </a:lnTo>
                  <a:lnTo>
                    <a:pt x="912" y="826"/>
                  </a:lnTo>
                  <a:lnTo>
                    <a:pt x="705" y="912"/>
                  </a:lnTo>
                  <a:lnTo>
                    <a:pt x="498" y="826"/>
                  </a:lnTo>
                  <a:lnTo>
                    <a:pt x="498" y="543"/>
                  </a:lnTo>
                  <a:lnTo>
                    <a:pt x="705" y="456"/>
                  </a:lnTo>
                  <a:close/>
                  <a:moveTo>
                    <a:pt x="705" y="456"/>
                  </a:moveTo>
                  <a:lnTo>
                    <a:pt x="705" y="456"/>
                  </a:lnTo>
                  <a:close/>
                </a:path>
              </a:pathLst>
            </a:custGeom>
            <a:solidFill>
              <a:srgbClr val="8BB3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 name="Title text slide"/>
          <p:cNvSpPr txBox="1"/>
          <p:nvPr>
            <p:custDataLst>
              <p:tags r:id="rId2"/>
            </p:custDataLst>
          </p:nvPr>
        </p:nvSpPr>
        <p:spPr>
          <a:xfrm>
            <a:off x="1436370" y="1419860"/>
            <a:ext cx="3602355" cy="327660"/>
          </a:xfrm>
          <a:prstGeom prst="rect">
            <a:avLst/>
          </a:prstGeom>
          <a:ln w="12700">
            <a:miter lim="400000"/>
          </a:ln>
        </p:spPr>
        <p:txBody>
          <a:bodyPr wrap="square" lIns="25400" tIns="25400" rIns="25400" bIns="25400" anchor="ctr">
            <a:spAutoFit/>
          </a:bodyPr>
          <a:lstStyle>
            <a:lvl1pPr algn="l">
              <a:defRPr sz="8000" b="0">
                <a:solidFill>
                  <a:srgbClr val="FFFFFF"/>
                </a:solidFill>
                <a:latin typeface="Maven Pro Medium"/>
                <a:ea typeface="Maven Pro Medium"/>
                <a:cs typeface="Maven Pro Medium"/>
                <a:sym typeface="Maven Pro Medium"/>
              </a:defRPr>
            </a:lvl1pPr>
          </a:lstStyle>
          <a:p>
            <a:pPr algn="l"/>
            <a:r>
              <a:rPr lang="zh-CN" sz="1800">
                <a:latin typeface="微软雅黑" panose="020B0503020204020204" charset="-122"/>
                <a:ea typeface="微软雅黑" panose="020B0503020204020204" charset="-122"/>
                <a:cs typeface="微软雅黑" panose="020B0503020204020204" charset="-122"/>
              </a:rPr>
              <a:t>困难</a:t>
            </a:r>
          </a:p>
        </p:txBody>
      </p:sp>
      <p:sp>
        <p:nvSpPr>
          <p:cNvPr id="4"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3"/>
            </p:custDataLst>
          </p:nvPr>
        </p:nvSpPr>
        <p:spPr>
          <a:xfrm>
            <a:off x="864235" y="1848485"/>
            <a:ext cx="10564495" cy="345440"/>
          </a:xfrm>
          <a:prstGeom prst="rect">
            <a:avLst/>
          </a:prstGeom>
          <a:ln w="12700">
            <a:miter lim="400000"/>
          </a:ln>
        </p:spPr>
        <p:txBody>
          <a:bodyPr wrap="square" lIns="25400" tIns="25400" rIns="25400" bIns="25400">
            <a:spAutoFit/>
          </a:bodyPr>
          <a:lstStyle/>
          <a:p>
            <a:pPr marL="171450" indent="-171450" algn="l">
              <a:lnSpc>
                <a:spcPct val="120000"/>
              </a:lnSpc>
              <a:spcBef>
                <a:spcPts val="2000"/>
              </a:spcBef>
              <a:buFont typeface="BatangChe" panose="02030609000101010101" charset="-127"/>
              <a:buChar char="▪"/>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sz="1600">
                <a:latin typeface="微软雅黑" panose="020B0503020204020204" charset="-122"/>
                <a:ea typeface="微软雅黑" panose="020B0503020204020204" charset="-122"/>
                <a:cs typeface="微软雅黑" panose="020B0503020204020204" charset="-122"/>
                <a:sym typeface="+mn-ea"/>
              </a:rPr>
              <a:t>初次push到远程仓库时没取消追踪数据库文件，导致后来其他成员由于修改了数据库文件，pull的时出现合并错误。</a:t>
            </a:r>
          </a:p>
        </p:txBody>
      </p:sp>
      <p:sp>
        <p:nvSpPr>
          <p:cNvPr id="20" name="Title text slide"/>
          <p:cNvSpPr txBox="1"/>
          <p:nvPr>
            <p:custDataLst>
              <p:tags r:id="rId4"/>
            </p:custDataLst>
          </p:nvPr>
        </p:nvSpPr>
        <p:spPr>
          <a:xfrm>
            <a:off x="1436370" y="2459355"/>
            <a:ext cx="3602355" cy="327660"/>
          </a:xfrm>
          <a:prstGeom prst="rect">
            <a:avLst/>
          </a:prstGeom>
          <a:ln w="12700">
            <a:miter lim="400000"/>
          </a:ln>
        </p:spPr>
        <p:txBody>
          <a:bodyPr wrap="square" lIns="25400" tIns="25400" rIns="25400" bIns="25400" anchor="ctr">
            <a:spAutoFit/>
          </a:bodyPr>
          <a:lstStyle>
            <a:lvl1pPr algn="l">
              <a:defRPr sz="8000" b="0">
                <a:solidFill>
                  <a:srgbClr val="FFFFFF"/>
                </a:solidFill>
                <a:latin typeface="Maven Pro Medium"/>
                <a:ea typeface="Maven Pro Medium"/>
                <a:cs typeface="Maven Pro Medium"/>
                <a:sym typeface="Maven Pro Medium"/>
              </a:defRPr>
            </a:lvl1pPr>
          </a:lstStyle>
          <a:p>
            <a:pPr algn="l"/>
            <a:r>
              <a:rPr lang="zh-CN" sz="1800">
                <a:latin typeface="微软雅黑" panose="020B0503020204020204" charset="-122"/>
                <a:ea typeface="微软雅黑" panose="020B0503020204020204" charset="-122"/>
                <a:cs typeface="微软雅黑" panose="020B0503020204020204" charset="-122"/>
              </a:rPr>
              <a:t>解决</a:t>
            </a:r>
          </a:p>
        </p:txBody>
      </p:sp>
      <p:sp>
        <p:nvSpPr>
          <p:cNvPr id="21"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5"/>
            </p:custDataLst>
          </p:nvPr>
        </p:nvSpPr>
        <p:spPr>
          <a:xfrm>
            <a:off x="6868795" y="3705225"/>
            <a:ext cx="4759325" cy="2076450"/>
          </a:xfrm>
          <a:prstGeom prst="rect">
            <a:avLst/>
          </a:prstGeom>
          <a:ln w="12700">
            <a:miter lim="400000"/>
          </a:ln>
        </p:spPr>
        <p:txBody>
          <a:bodyPr wrap="square" lIns="25400" tIns="25400" rIns="25400" bIns="25400">
            <a:spAutoFit/>
          </a:bodyPr>
          <a:lstStyle/>
          <a:p>
            <a:pPr marL="171450" indent="-171450" algn="l">
              <a:lnSpc>
                <a:spcPct val="120000"/>
              </a:lnSpc>
              <a:spcBef>
                <a:spcPts val="2000"/>
              </a:spcBef>
              <a:buFont typeface="BatangChe" panose="02030609000101010101" charset="-127"/>
              <a:buChar char="▪"/>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sz="1600">
                <a:latin typeface="微软雅黑" panose="020B0503020204020204" charset="-122"/>
                <a:ea typeface="微软雅黑" panose="020B0503020204020204" charset="-122"/>
                <a:cs typeface="微软雅黑" panose="020B0503020204020204" charset="-122"/>
                <a:sym typeface="+mn-ea"/>
              </a:rPr>
              <a:t>本地将数据库文件删去，重新commit，然后pull成功了，手动解决一些代码的合并冲突后，再次commit，然后push成功。</a:t>
            </a:r>
          </a:p>
          <a:p>
            <a:pPr marL="171450" indent="-171450" algn="l">
              <a:lnSpc>
                <a:spcPct val="120000"/>
              </a:lnSpc>
              <a:spcBef>
                <a:spcPts val="2000"/>
              </a:spcBef>
              <a:buFont typeface="BatangChe" panose="02030609000101010101" charset="-127"/>
              <a:buChar char="▪"/>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sz="1600">
                <a:latin typeface="微软雅黑" panose="020B0503020204020204" charset="-122"/>
                <a:ea typeface="微软雅黑" panose="020B0503020204020204" charset="-122"/>
                <a:cs typeface="微软雅黑" panose="020B0503020204020204" charset="-122"/>
                <a:sym typeface="+mn-ea"/>
              </a:rPr>
              <a:t>这个问题卡了我们两天，最后虽然解决了，但也不知道怎么解决的，感觉不合逻辑，但也并未深究其原因，</a:t>
            </a:r>
            <a:r>
              <a:rPr lang="zh-CN" sz="1600">
                <a:latin typeface="微软雅黑" panose="020B0503020204020204" charset="-122"/>
                <a:ea typeface="微软雅黑" panose="020B0503020204020204" charset="-122"/>
                <a:cs typeface="微软雅黑" panose="020B0503020204020204" charset="-122"/>
                <a:sym typeface="+mn-ea"/>
              </a:rPr>
              <a:t>四处搜寻，不得其解</a:t>
            </a:r>
            <a:r>
              <a:rPr sz="1600">
                <a:latin typeface="微软雅黑" panose="020B0503020204020204" charset="-122"/>
                <a:ea typeface="微软雅黑" panose="020B0503020204020204" charset="-122"/>
                <a:cs typeface="微软雅黑" panose="020B0503020204020204" charset="-122"/>
                <a:sym typeface="+mn-ea"/>
              </a:rPr>
              <a:t>。</a:t>
            </a:r>
          </a:p>
        </p:txBody>
      </p:sp>
      <p:grpSp>
        <p:nvGrpSpPr>
          <p:cNvPr id="22" name="组合 21"/>
          <p:cNvGrpSpPr/>
          <p:nvPr/>
        </p:nvGrpSpPr>
        <p:grpSpPr>
          <a:xfrm>
            <a:off x="876935" y="2504440"/>
            <a:ext cx="334010" cy="290195"/>
            <a:chOff x="5166" y="1564"/>
            <a:chExt cx="9068" cy="7862"/>
          </a:xfrm>
        </p:grpSpPr>
        <p:sp>
          <p:nvSpPr>
            <p:cNvPr id="23" name="AutoShape 11"/>
            <p:cNvSpPr>
              <a:spLocks noChangeAspect="1" noChangeArrowheads="1" noTextEdit="1"/>
            </p:cNvSpPr>
            <p:nvPr>
              <p:custDataLst>
                <p:tags r:id="rId12"/>
              </p:custDataLst>
            </p:nvPr>
          </p:nvSpPr>
          <p:spPr bwMode="auto">
            <a:xfrm>
              <a:off x="5166" y="1564"/>
              <a:ext cx="8868" cy="7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 name="Freeform 13"/>
            <p:cNvSpPr>
              <a:spLocks noEditPoints="1"/>
            </p:cNvSpPr>
            <p:nvPr>
              <p:custDataLst>
                <p:tags r:id="rId13"/>
              </p:custDataLst>
            </p:nvPr>
          </p:nvSpPr>
          <p:spPr bwMode="auto">
            <a:xfrm>
              <a:off x="5166" y="2776"/>
              <a:ext cx="8868" cy="6451"/>
            </a:xfrm>
            <a:custGeom>
              <a:avLst/>
              <a:gdLst>
                <a:gd name="T0" fmla="*/ 6449 w 7094"/>
                <a:gd name="T1" fmla="*/ 4516 h 5161"/>
                <a:gd name="T2" fmla="*/ 6449 w 7094"/>
                <a:gd name="T3" fmla="*/ 1774 h 5161"/>
                <a:gd name="T4" fmla="*/ 5804 w 7094"/>
                <a:gd name="T5" fmla="*/ 1774 h 5161"/>
                <a:gd name="T6" fmla="*/ 5804 w 7094"/>
                <a:gd name="T7" fmla="*/ 4516 h 5161"/>
                <a:gd name="T8" fmla="*/ 5159 w 7094"/>
                <a:gd name="T9" fmla="*/ 4516 h 5161"/>
                <a:gd name="T10" fmla="*/ 5159 w 7094"/>
                <a:gd name="T11" fmla="*/ 2258 h 5161"/>
                <a:gd name="T12" fmla="*/ 4514 w 7094"/>
                <a:gd name="T13" fmla="*/ 2258 h 5161"/>
                <a:gd name="T14" fmla="*/ 4514 w 7094"/>
                <a:gd name="T15" fmla="*/ 4516 h 5161"/>
                <a:gd name="T16" fmla="*/ 3870 w 7094"/>
                <a:gd name="T17" fmla="*/ 4516 h 5161"/>
                <a:gd name="T18" fmla="*/ 3870 w 7094"/>
                <a:gd name="T19" fmla="*/ 1129 h 5161"/>
                <a:gd name="T20" fmla="*/ 3225 w 7094"/>
                <a:gd name="T21" fmla="*/ 1129 h 5161"/>
                <a:gd name="T22" fmla="*/ 3225 w 7094"/>
                <a:gd name="T23" fmla="*/ 4516 h 5161"/>
                <a:gd name="T24" fmla="*/ 2580 w 7094"/>
                <a:gd name="T25" fmla="*/ 4516 h 5161"/>
                <a:gd name="T26" fmla="*/ 2580 w 7094"/>
                <a:gd name="T27" fmla="*/ 0 h 5161"/>
                <a:gd name="T28" fmla="*/ 1935 w 7094"/>
                <a:gd name="T29" fmla="*/ 0 h 5161"/>
                <a:gd name="T30" fmla="*/ 1935 w 7094"/>
                <a:gd name="T31" fmla="*/ 4516 h 5161"/>
                <a:gd name="T32" fmla="*/ 1290 w 7094"/>
                <a:gd name="T33" fmla="*/ 4516 h 5161"/>
                <a:gd name="T34" fmla="*/ 1290 w 7094"/>
                <a:gd name="T35" fmla="*/ 2258 h 5161"/>
                <a:gd name="T36" fmla="*/ 645 w 7094"/>
                <a:gd name="T37" fmla="*/ 2258 h 5161"/>
                <a:gd name="T38" fmla="*/ 645 w 7094"/>
                <a:gd name="T39" fmla="*/ 4516 h 5161"/>
                <a:gd name="T40" fmla="*/ 0 w 7094"/>
                <a:gd name="T41" fmla="*/ 4516 h 5161"/>
                <a:gd name="T42" fmla="*/ 0 w 7094"/>
                <a:gd name="T43" fmla="*/ 5161 h 5161"/>
                <a:gd name="T44" fmla="*/ 7094 w 7094"/>
                <a:gd name="T45" fmla="*/ 5161 h 5161"/>
                <a:gd name="T46" fmla="*/ 7094 w 7094"/>
                <a:gd name="T47" fmla="*/ 4516 h 5161"/>
                <a:gd name="T48" fmla="*/ 6449 w 7094"/>
                <a:gd name="T49" fmla="*/ 4516 h 5161"/>
                <a:gd name="T50" fmla="*/ 6449 w 7094"/>
                <a:gd name="T51" fmla="*/ 4516 h 5161"/>
                <a:gd name="T52" fmla="*/ 6449 w 7094"/>
                <a:gd name="T53" fmla="*/ 4516 h 5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94" h="5161">
                  <a:moveTo>
                    <a:pt x="6449" y="4516"/>
                  </a:moveTo>
                  <a:lnTo>
                    <a:pt x="6449" y="1774"/>
                  </a:lnTo>
                  <a:lnTo>
                    <a:pt x="5804" y="1774"/>
                  </a:lnTo>
                  <a:lnTo>
                    <a:pt x="5804" y="4516"/>
                  </a:lnTo>
                  <a:lnTo>
                    <a:pt x="5159" y="4516"/>
                  </a:lnTo>
                  <a:lnTo>
                    <a:pt x="5159" y="2258"/>
                  </a:lnTo>
                  <a:lnTo>
                    <a:pt x="4514" y="2258"/>
                  </a:lnTo>
                  <a:lnTo>
                    <a:pt x="4514" y="4516"/>
                  </a:lnTo>
                  <a:lnTo>
                    <a:pt x="3870" y="4516"/>
                  </a:lnTo>
                  <a:lnTo>
                    <a:pt x="3870" y="1129"/>
                  </a:lnTo>
                  <a:lnTo>
                    <a:pt x="3225" y="1129"/>
                  </a:lnTo>
                  <a:lnTo>
                    <a:pt x="3225" y="4516"/>
                  </a:lnTo>
                  <a:lnTo>
                    <a:pt x="2580" y="4516"/>
                  </a:lnTo>
                  <a:lnTo>
                    <a:pt x="2580" y="0"/>
                  </a:lnTo>
                  <a:lnTo>
                    <a:pt x="1935" y="0"/>
                  </a:lnTo>
                  <a:lnTo>
                    <a:pt x="1935" y="4516"/>
                  </a:lnTo>
                  <a:lnTo>
                    <a:pt x="1290" y="4516"/>
                  </a:lnTo>
                  <a:lnTo>
                    <a:pt x="1290" y="2258"/>
                  </a:lnTo>
                  <a:lnTo>
                    <a:pt x="645" y="2258"/>
                  </a:lnTo>
                  <a:lnTo>
                    <a:pt x="645" y="4516"/>
                  </a:lnTo>
                  <a:lnTo>
                    <a:pt x="0" y="4516"/>
                  </a:lnTo>
                  <a:lnTo>
                    <a:pt x="0" y="5161"/>
                  </a:lnTo>
                  <a:lnTo>
                    <a:pt x="7094" y="5161"/>
                  </a:lnTo>
                  <a:lnTo>
                    <a:pt x="7094" y="4516"/>
                  </a:lnTo>
                  <a:lnTo>
                    <a:pt x="6449" y="4516"/>
                  </a:lnTo>
                  <a:close/>
                  <a:moveTo>
                    <a:pt x="6449" y="4516"/>
                  </a:moveTo>
                  <a:lnTo>
                    <a:pt x="6449" y="4516"/>
                  </a:lnTo>
                  <a:close/>
                </a:path>
              </a:pathLst>
            </a:custGeom>
            <a:solidFill>
              <a:srgbClr val="1768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 name="Freeform 14"/>
            <p:cNvSpPr>
              <a:spLocks noEditPoints="1"/>
            </p:cNvSpPr>
            <p:nvPr>
              <p:custDataLst>
                <p:tags r:id="rId14"/>
              </p:custDataLst>
            </p:nvPr>
          </p:nvSpPr>
          <p:spPr bwMode="auto">
            <a:xfrm>
              <a:off x="5366" y="2976"/>
              <a:ext cx="8868" cy="6451"/>
            </a:xfrm>
            <a:custGeom>
              <a:avLst/>
              <a:gdLst>
                <a:gd name="T0" fmla="*/ 6449 w 7094"/>
                <a:gd name="T1" fmla="*/ 4516 h 5161"/>
                <a:gd name="T2" fmla="*/ 6449 w 7094"/>
                <a:gd name="T3" fmla="*/ 1774 h 5161"/>
                <a:gd name="T4" fmla="*/ 5804 w 7094"/>
                <a:gd name="T5" fmla="*/ 1774 h 5161"/>
                <a:gd name="T6" fmla="*/ 5804 w 7094"/>
                <a:gd name="T7" fmla="*/ 4516 h 5161"/>
                <a:gd name="T8" fmla="*/ 5159 w 7094"/>
                <a:gd name="T9" fmla="*/ 4516 h 5161"/>
                <a:gd name="T10" fmla="*/ 5159 w 7094"/>
                <a:gd name="T11" fmla="*/ 2258 h 5161"/>
                <a:gd name="T12" fmla="*/ 4514 w 7094"/>
                <a:gd name="T13" fmla="*/ 2258 h 5161"/>
                <a:gd name="T14" fmla="*/ 4514 w 7094"/>
                <a:gd name="T15" fmla="*/ 4516 h 5161"/>
                <a:gd name="T16" fmla="*/ 3870 w 7094"/>
                <a:gd name="T17" fmla="*/ 4516 h 5161"/>
                <a:gd name="T18" fmla="*/ 3870 w 7094"/>
                <a:gd name="T19" fmla="*/ 1129 h 5161"/>
                <a:gd name="T20" fmla="*/ 3225 w 7094"/>
                <a:gd name="T21" fmla="*/ 1129 h 5161"/>
                <a:gd name="T22" fmla="*/ 3225 w 7094"/>
                <a:gd name="T23" fmla="*/ 4516 h 5161"/>
                <a:gd name="T24" fmla="*/ 2580 w 7094"/>
                <a:gd name="T25" fmla="*/ 4516 h 5161"/>
                <a:gd name="T26" fmla="*/ 2580 w 7094"/>
                <a:gd name="T27" fmla="*/ 0 h 5161"/>
                <a:gd name="T28" fmla="*/ 1935 w 7094"/>
                <a:gd name="T29" fmla="*/ 0 h 5161"/>
                <a:gd name="T30" fmla="*/ 1935 w 7094"/>
                <a:gd name="T31" fmla="*/ 4516 h 5161"/>
                <a:gd name="T32" fmla="*/ 1290 w 7094"/>
                <a:gd name="T33" fmla="*/ 4516 h 5161"/>
                <a:gd name="T34" fmla="*/ 1290 w 7094"/>
                <a:gd name="T35" fmla="*/ 2258 h 5161"/>
                <a:gd name="T36" fmla="*/ 645 w 7094"/>
                <a:gd name="T37" fmla="*/ 2258 h 5161"/>
                <a:gd name="T38" fmla="*/ 645 w 7094"/>
                <a:gd name="T39" fmla="*/ 4516 h 5161"/>
                <a:gd name="T40" fmla="*/ 0 w 7094"/>
                <a:gd name="T41" fmla="*/ 4516 h 5161"/>
                <a:gd name="T42" fmla="*/ 0 w 7094"/>
                <a:gd name="T43" fmla="*/ 5161 h 5161"/>
                <a:gd name="T44" fmla="*/ 7094 w 7094"/>
                <a:gd name="T45" fmla="*/ 5161 h 5161"/>
                <a:gd name="T46" fmla="*/ 7094 w 7094"/>
                <a:gd name="T47" fmla="*/ 4516 h 5161"/>
                <a:gd name="T48" fmla="*/ 6449 w 7094"/>
                <a:gd name="T49" fmla="*/ 4516 h 5161"/>
                <a:gd name="T50" fmla="*/ 6449 w 7094"/>
                <a:gd name="T51" fmla="*/ 4516 h 5161"/>
                <a:gd name="T52" fmla="*/ 6449 w 7094"/>
                <a:gd name="T53" fmla="*/ 4516 h 5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94" h="5161">
                  <a:moveTo>
                    <a:pt x="6449" y="4516"/>
                  </a:moveTo>
                  <a:lnTo>
                    <a:pt x="6449" y="1774"/>
                  </a:lnTo>
                  <a:lnTo>
                    <a:pt x="5804" y="1774"/>
                  </a:lnTo>
                  <a:lnTo>
                    <a:pt x="5804" y="4516"/>
                  </a:lnTo>
                  <a:lnTo>
                    <a:pt x="5159" y="4516"/>
                  </a:lnTo>
                  <a:lnTo>
                    <a:pt x="5159" y="2258"/>
                  </a:lnTo>
                  <a:lnTo>
                    <a:pt x="4514" y="2258"/>
                  </a:lnTo>
                  <a:lnTo>
                    <a:pt x="4514" y="4516"/>
                  </a:lnTo>
                  <a:lnTo>
                    <a:pt x="3870" y="4516"/>
                  </a:lnTo>
                  <a:lnTo>
                    <a:pt x="3870" y="1129"/>
                  </a:lnTo>
                  <a:lnTo>
                    <a:pt x="3225" y="1129"/>
                  </a:lnTo>
                  <a:lnTo>
                    <a:pt x="3225" y="4516"/>
                  </a:lnTo>
                  <a:lnTo>
                    <a:pt x="2580" y="4516"/>
                  </a:lnTo>
                  <a:lnTo>
                    <a:pt x="2580" y="0"/>
                  </a:lnTo>
                  <a:lnTo>
                    <a:pt x="1935" y="0"/>
                  </a:lnTo>
                  <a:lnTo>
                    <a:pt x="1935" y="4516"/>
                  </a:lnTo>
                  <a:lnTo>
                    <a:pt x="1290" y="4516"/>
                  </a:lnTo>
                  <a:lnTo>
                    <a:pt x="1290" y="2258"/>
                  </a:lnTo>
                  <a:lnTo>
                    <a:pt x="645" y="2258"/>
                  </a:lnTo>
                  <a:lnTo>
                    <a:pt x="645" y="4516"/>
                  </a:lnTo>
                  <a:lnTo>
                    <a:pt x="0" y="4516"/>
                  </a:lnTo>
                  <a:lnTo>
                    <a:pt x="0" y="5161"/>
                  </a:lnTo>
                  <a:lnTo>
                    <a:pt x="7094" y="5161"/>
                  </a:lnTo>
                  <a:lnTo>
                    <a:pt x="7094" y="4516"/>
                  </a:lnTo>
                  <a:lnTo>
                    <a:pt x="6449" y="4516"/>
                  </a:lnTo>
                  <a:moveTo>
                    <a:pt x="6449" y="4516"/>
                  </a:moveTo>
                  <a:lnTo>
                    <a:pt x="6449" y="45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6" name="Freeform 15"/>
            <p:cNvSpPr>
              <a:spLocks noEditPoints="1"/>
            </p:cNvSpPr>
            <p:nvPr>
              <p:custDataLst>
                <p:tags r:id="rId15"/>
              </p:custDataLst>
            </p:nvPr>
          </p:nvSpPr>
          <p:spPr bwMode="auto">
            <a:xfrm>
              <a:off x="5951" y="1567"/>
              <a:ext cx="7276" cy="3630"/>
            </a:xfrm>
            <a:custGeom>
              <a:avLst/>
              <a:gdLst>
                <a:gd name="T0" fmla="*/ 143 w 2464"/>
                <a:gd name="T1" fmla="*/ 1229 h 1229"/>
                <a:gd name="T2" fmla="*/ 25 w 2464"/>
                <a:gd name="T3" fmla="*/ 1160 h 1229"/>
                <a:gd name="T4" fmla="*/ 25 w 2464"/>
                <a:gd name="T5" fmla="*/ 1024 h 1229"/>
                <a:gd name="T6" fmla="*/ 143 w 2464"/>
                <a:gd name="T7" fmla="*/ 955 h 1229"/>
                <a:gd name="T8" fmla="*/ 280 w 2464"/>
                <a:gd name="T9" fmla="*/ 1092 h 1229"/>
                <a:gd name="T10" fmla="*/ 143 w 2464"/>
                <a:gd name="T11" fmla="*/ 1229 h 1229"/>
                <a:gd name="T12" fmla="*/ 689 w 2464"/>
                <a:gd name="T13" fmla="*/ 273 h 1229"/>
                <a:gd name="T14" fmla="*/ 553 w 2464"/>
                <a:gd name="T15" fmla="*/ 136 h 1229"/>
                <a:gd name="T16" fmla="*/ 689 w 2464"/>
                <a:gd name="T17" fmla="*/ 0 h 1229"/>
                <a:gd name="T18" fmla="*/ 826 w 2464"/>
                <a:gd name="T19" fmla="*/ 136 h 1229"/>
                <a:gd name="T20" fmla="*/ 689 w 2464"/>
                <a:gd name="T21" fmla="*/ 273 h 1229"/>
                <a:gd name="T22" fmla="*/ 1235 w 2464"/>
                <a:gd name="T23" fmla="*/ 751 h 1229"/>
                <a:gd name="T24" fmla="*/ 1117 w 2464"/>
                <a:gd name="T25" fmla="*/ 682 h 1229"/>
                <a:gd name="T26" fmla="*/ 1117 w 2464"/>
                <a:gd name="T27" fmla="*/ 546 h 1229"/>
                <a:gd name="T28" fmla="*/ 1235 w 2464"/>
                <a:gd name="T29" fmla="*/ 478 h 1229"/>
                <a:gd name="T30" fmla="*/ 1372 w 2464"/>
                <a:gd name="T31" fmla="*/ 614 h 1229"/>
                <a:gd name="T32" fmla="*/ 1235 w 2464"/>
                <a:gd name="T33" fmla="*/ 751 h 1229"/>
                <a:gd name="T34" fmla="*/ 1782 w 2464"/>
                <a:gd name="T35" fmla="*/ 1229 h 1229"/>
                <a:gd name="T36" fmla="*/ 1663 w 2464"/>
                <a:gd name="T37" fmla="*/ 1160 h 1229"/>
                <a:gd name="T38" fmla="*/ 1663 w 2464"/>
                <a:gd name="T39" fmla="*/ 1024 h 1229"/>
                <a:gd name="T40" fmla="*/ 1782 w 2464"/>
                <a:gd name="T41" fmla="*/ 955 h 1229"/>
                <a:gd name="T42" fmla="*/ 1918 w 2464"/>
                <a:gd name="T43" fmla="*/ 1092 h 1229"/>
                <a:gd name="T44" fmla="*/ 1782 w 2464"/>
                <a:gd name="T45" fmla="*/ 1229 h 1229"/>
                <a:gd name="T46" fmla="*/ 2328 w 2464"/>
                <a:gd name="T47" fmla="*/ 1024 h 1229"/>
                <a:gd name="T48" fmla="*/ 2209 w 2464"/>
                <a:gd name="T49" fmla="*/ 955 h 1229"/>
                <a:gd name="T50" fmla="*/ 2209 w 2464"/>
                <a:gd name="T51" fmla="*/ 819 h 1229"/>
                <a:gd name="T52" fmla="*/ 2328 w 2464"/>
                <a:gd name="T53" fmla="*/ 751 h 1229"/>
                <a:gd name="T54" fmla="*/ 2464 w 2464"/>
                <a:gd name="T55" fmla="*/ 887 h 1229"/>
                <a:gd name="T56" fmla="*/ 2328 w 2464"/>
                <a:gd name="T57" fmla="*/ 1024 h 1229"/>
                <a:gd name="T58" fmla="*/ 2328 w 2464"/>
                <a:gd name="T59" fmla="*/ 1024 h 1229"/>
                <a:gd name="T60" fmla="*/ 2328 w 2464"/>
                <a:gd name="T61" fmla="*/ 1024 h 1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64" h="1229">
                  <a:moveTo>
                    <a:pt x="143" y="1229"/>
                  </a:moveTo>
                  <a:cubicBezTo>
                    <a:pt x="94" y="1229"/>
                    <a:pt x="49" y="1202"/>
                    <a:pt x="25" y="1160"/>
                  </a:cubicBezTo>
                  <a:cubicBezTo>
                    <a:pt x="0" y="1118"/>
                    <a:pt x="0" y="1066"/>
                    <a:pt x="25" y="1024"/>
                  </a:cubicBezTo>
                  <a:cubicBezTo>
                    <a:pt x="49" y="981"/>
                    <a:pt x="94" y="955"/>
                    <a:pt x="143" y="955"/>
                  </a:cubicBezTo>
                  <a:cubicBezTo>
                    <a:pt x="219" y="955"/>
                    <a:pt x="280" y="1017"/>
                    <a:pt x="280" y="1092"/>
                  </a:cubicBezTo>
                  <a:cubicBezTo>
                    <a:pt x="280" y="1167"/>
                    <a:pt x="219" y="1228"/>
                    <a:pt x="143" y="1229"/>
                  </a:cubicBezTo>
                  <a:close/>
                  <a:moveTo>
                    <a:pt x="689" y="273"/>
                  </a:moveTo>
                  <a:cubicBezTo>
                    <a:pt x="614" y="273"/>
                    <a:pt x="553" y="212"/>
                    <a:pt x="553" y="136"/>
                  </a:cubicBezTo>
                  <a:cubicBezTo>
                    <a:pt x="553" y="61"/>
                    <a:pt x="614" y="0"/>
                    <a:pt x="689" y="0"/>
                  </a:cubicBezTo>
                  <a:cubicBezTo>
                    <a:pt x="765" y="0"/>
                    <a:pt x="826" y="61"/>
                    <a:pt x="826" y="136"/>
                  </a:cubicBezTo>
                  <a:cubicBezTo>
                    <a:pt x="826" y="212"/>
                    <a:pt x="765" y="273"/>
                    <a:pt x="689" y="273"/>
                  </a:cubicBezTo>
                  <a:close/>
                  <a:moveTo>
                    <a:pt x="1235" y="751"/>
                  </a:moveTo>
                  <a:cubicBezTo>
                    <a:pt x="1187" y="751"/>
                    <a:pt x="1142" y="725"/>
                    <a:pt x="1117" y="682"/>
                  </a:cubicBezTo>
                  <a:cubicBezTo>
                    <a:pt x="1093" y="640"/>
                    <a:pt x="1093" y="588"/>
                    <a:pt x="1117" y="546"/>
                  </a:cubicBezTo>
                  <a:cubicBezTo>
                    <a:pt x="1142" y="504"/>
                    <a:pt x="1187" y="478"/>
                    <a:pt x="1235" y="478"/>
                  </a:cubicBezTo>
                  <a:cubicBezTo>
                    <a:pt x="1311" y="478"/>
                    <a:pt x="1372" y="539"/>
                    <a:pt x="1372" y="614"/>
                  </a:cubicBezTo>
                  <a:cubicBezTo>
                    <a:pt x="1372" y="690"/>
                    <a:pt x="1311" y="751"/>
                    <a:pt x="1235" y="751"/>
                  </a:cubicBezTo>
                  <a:close/>
                  <a:moveTo>
                    <a:pt x="1782" y="1229"/>
                  </a:moveTo>
                  <a:cubicBezTo>
                    <a:pt x="1733" y="1229"/>
                    <a:pt x="1688" y="1202"/>
                    <a:pt x="1663" y="1160"/>
                  </a:cubicBezTo>
                  <a:cubicBezTo>
                    <a:pt x="1639" y="1118"/>
                    <a:pt x="1639" y="1066"/>
                    <a:pt x="1663" y="1024"/>
                  </a:cubicBezTo>
                  <a:cubicBezTo>
                    <a:pt x="1688" y="981"/>
                    <a:pt x="1733" y="955"/>
                    <a:pt x="1782" y="955"/>
                  </a:cubicBezTo>
                  <a:cubicBezTo>
                    <a:pt x="1857" y="955"/>
                    <a:pt x="1918" y="1017"/>
                    <a:pt x="1918" y="1092"/>
                  </a:cubicBezTo>
                  <a:cubicBezTo>
                    <a:pt x="1918" y="1167"/>
                    <a:pt x="1857" y="1228"/>
                    <a:pt x="1782" y="1229"/>
                  </a:cubicBezTo>
                  <a:close/>
                  <a:moveTo>
                    <a:pt x="2328" y="1024"/>
                  </a:moveTo>
                  <a:cubicBezTo>
                    <a:pt x="2279" y="1024"/>
                    <a:pt x="2234" y="998"/>
                    <a:pt x="2209" y="955"/>
                  </a:cubicBezTo>
                  <a:cubicBezTo>
                    <a:pt x="2185" y="913"/>
                    <a:pt x="2185" y="861"/>
                    <a:pt x="2209" y="819"/>
                  </a:cubicBezTo>
                  <a:cubicBezTo>
                    <a:pt x="2234" y="777"/>
                    <a:pt x="2279" y="751"/>
                    <a:pt x="2328" y="751"/>
                  </a:cubicBezTo>
                  <a:cubicBezTo>
                    <a:pt x="2403" y="751"/>
                    <a:pt x="2464" y="812"/>
                    <a:pt x="2464" y="887"/>
                  </a:cubicBezTo>
                  <a:cubicBezTo>
                    <a:pt x="2464" y="963"/>
                    <a:pt x="2403" y="1024"/>
                    <a:pt x="2328" y="1024"/>
                  </a:cubicBezTo>
                  <a:close/>
                  <a:moveTo>
                    <a:pt x="2328" y="1024"/>
                  </a:moveTo>
                  <a:cubicBezTo>
                    <a:pt x="2328" y="1024"/>
                    <a:pt x="2328" y="1024"/>
                    <a:pt x="2328" y="1024"/>
                  </a:cubicBezTo>
                </a:path>
              </a:pathLst>
            </a:custGeom>
            <a:solidFill>
              <a:srgbClr val="8BB3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2" name="矩形 31"/>
          <p:cNvSpPr/>
          <p:nvPr>
            <p:custDataLst>
              <p:tags r:id="rId6"/>
            </p:custDataLst>
          </p:nvPr>
        </p:nvSpPr>
        <p:spPr>
          <a:xfrm>
            <a:off x="939800" y="1377950"/>
            <a:ext cx="252000" cy="36000"/>
          </a:xfrm>
          <a:prstGeom prst="rect">
            <a:avLst/>
          </a:prstGeom>
          <a:solidFill>
            <a:srgbClr val="D01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custDataLst>
              <p:tags r:id="rId7"/>
            </p:custDataLst>
          </p:nvPr>
        </p:nvSpPr>
        <p:spPr>
          <a:xfrm>
            <a:off x="887730" y="2447290"/>
            <a:ext cx="324000" cy="36000"/>
          </a:xfrm>
          <a:prstGeom prst="rect">
            <a:avLst/>
          </a:prstGeom>
          <a:solidFill>
            <a:srgbClr val="D01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8"/>
            </p:custDataLst>
          </p:nvPr>
        </p:nvSpPr>
        <p:spPr>
          <a:xfrm>
            <a:off x="864235" y="2968625"/>
            <a:ext cx="10662920" cy="345440"/>
          </a:xfrm>
          <a:prstGeom prst="rect">
            <a:avLst/>
          </a:prstGeom>
          <a:ln w="12700">
            <a:miter lim="400000"/>
          </a:ln>
        </p:spPr>
        <p:txBody>
          <a:bodyPr wrap="square" lIns="25400" tIns="25400" rIns="25400" bIns="25400">
            <a:spAutoFit/>
          </a:bodyPr>
          <a:lstStyle/>
          <a:p>
            <a:pPr marL="171450" indent="-171450" algn="l">
              <a:lnSpc>
                <a:spcPct val="120000"/>
              </a:lnSpc>
              <a:spcBef>
                <a:spcPts val="2000"/>
              </a:spcBef>
              <a:buFont typeface="BatangChe" panose="02030609000101010101" charset="-127"/>
              <a:buChar char="▪"/>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lang="zh-CN" sz="1600">
                <a:latin typeface="微软雅黑" panose="020B0503020204020204" charset="-122"/>
                <a:ea typeface="微软雅黑" panose="020B0503020204020204" charset="-122"/>
                <a:cs typeface="微软雅黑" panose="020B0503020204020204" charset="-122"/>
                <a:sym typeface="+mn-ea"/>
              </a:rPr>
              <a:t>即使在本地将该文件取消追踪，并且在远程仓库中删去数据库文件，仍然出现错误，既无法pull，也无法push。</a:t>
            </a:r>
          </a:p>
        </p:txBody>
      </p:sp>
      <p:pic>
        <p:nvPicPr>
          <p:cNvPr id="35" name="图片 34"/>
          <p:cNvPicPr>
            <a:picLocks noChangeAspect="1"/>
          </p:cNvPicPr>
          <p:nvPr>
            <p:custDataLst>
              <p:tags r:id="rId9"/>
            </p:custDataLst>
          </p:nvPr>
        </p:nvPicPr>
        <p:blipFill>
          <a:blip r:embed="rId19"/>
          <a:stretch>
            <a:fillRect/>
          </a:stretch>
        </p:blipFill>
        <p:spPr>
          <a:xfrm>
            <a:off x="864235" y="3516630"/>
            <a:ext cx="5931535" cy="2622550"/>
          </a:xfrm>
          <a:prstGeom prst="rect">
            <a:avLst/>
          </a:prstGeom>
          <a:ln>
            <a:solidFill>
              <a:schemeClr val="bg1"/>
            </a:solidFill>
          </a:ln>
        </p:spPr>
      </p:pic>
      <p:sp>
        <p:nvSpPr>
          <p:cNvPr id="38" name="Title text slide"/>
          <p:cNvSpPr txBox="1"/>
          <p:nvPr>
            <p:custDataLst>
              <p:tags r:id="rId10"/>
            </p:custDataLst>
          </p:nvPr>
        </p:nvSpPr>
        <p:spPr>
          <a:xfrm>
            <a:off x="4374515" y="439103"/>
            <a:ext cx="3442970" cy="532130"/>
          </a:xfrm>
          <a:prstGeom prst="rect">
            <a:avLst/>
          </a:prstGeom>
          <a:noFill/>
          <a:ln w="12700" cap="flat">
            <a:noFill/>
            <a:miter lim="400000"/>
          </a:ln>
          <a:effectLst/>
        </p:spPr>
        <p:txBody>
          <a:bodyPr wrap="square" lIns="50800" tIns="50800" rIns="50800" bIns="50800" numCol="1" anchor="ctr">
            <a:spAutoFit/>
          </a:bodyPr>
          <a:lstStyle>
            <a:lvl1pPr algn="l">
              <a:defRPr sz="8000" b="0">
                <a:solidFill>
                  <a:srgbClr val="FFFFFF"/>
                </a:solidFill>
                <a:latin typeface="Maven Pro Medium"/>
                <a:ea typeface="Maven Pro Medium"/>
                <a:cs typeface="Maven Pro Medium"/>
                <a:sym typeface="Maven Pro Medium"/>
              </a:defRPr>
            </a:lvl1pPr>
          </a:lstStyle>
          <a:p>
            <a:pPr algn="ctr"/>
            <a:r>
              <a:rPr lang="zh-CN" sz="2800">
                <a:solidFill>
                  <a:schemeClr val="bg1"/>
                </a:solidFill>
                <a:latin typeface="微软雅黑" panose="020B0503020204020204" charset="-122"/>
                <a:ea typeface="微软雅黑" panose="020B0503020204020204" charset="-122"/>
                <a:cs typeface="微软雅黑" panose="020B0503020204020204" charset="-122"/>
              </a:rPr>
              <a:t>问题与解决</a:t>
            </a:r>
          </a:p>
        </p:txBody>
      </p:sp>
      <p:sp>
        <p:nvSpPr>
          <p:cNvPr id="39"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11"/>
            </p:custDataLst>
          </p:nvPr>
        </p:nvSpPr>
        <p:spPr>
          <a:xfrm>
            <a:off x="4055745" y="915670"/>
            <a:ext cx="4080510" cy="429895"/>
          </a:xfrm>
          <a:prstGeom prst="rect">
            <a:avLst/>
          </a:prstGeom>
          <a:ln w="12700">
            <a:miter lim="400000"/>
          </a:ln>
        </p:spPr>
        <p:txBody>
          <a:bodyPr wrap="square" lIns="25400" tIns="25400" rIns="25400" bIns="25400">
            <a:spAutoFit/>
          </a:bodyPr>
          <a:lstStyle/>
          <a:p>
            <a:pPr algn="ctr">
              <a:lnSpc>
                <a:spcPct val="190000"/>
              </a:lnSpc>
              <a:spcAft>
                <a:spcPts val="450"/>
              </a:spcAft>
            </a:pPr>
            <a:r>
              <a:rPr lang="en-US" altLang="zh-CN" sz="1300" dirty="0">
                <a:ln w="0"/>
                <a:solidFill>
                  <a:schemeClr val="bg1">
                    <a:alpha val="70000"/>
                  </a:schemeClr>
                </a:solidFill>
                <a:effectLst/>
                <a:latin typeface="微软雅黑" panose="020B0503020204020204" charset="-122"/>
                <a:ea typeface="微软雅黑" panose="020B0503020204020204" charset="-122"/>
                <a:sym typeface="+mn-ea"/>
              </a:rPr>
              <a:t>Problems and Solutions</a:t>
            </a:r>
          </a:p>
        </p:txBody>
      </p:sp>
    </p:spTree>
    <p:custDataLst>
      <p:tags r:id="rId1"/>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文本框 1"/>
          <p:cNvSpPr txBox="1"/>
          <p:nvPr/>
        </p:nvSpPr>
        <p:spPr>
          <a:xfrm>
            <a:off x="2050455" y="1402239"/>
            <a:ext cx="7315200" cy="368300"/>
          </a:xfrm>
          <a:prstGeom prst="rect">
            <a:avLst/>
          </a:prstGeom>
          <a:noFill/>
        </p:spPr>
        <p:txBody>
          <a:bodyPr wrap="square" rtlCol="0" anchor="t">
            <a:spAutoFit/>
          </a:bodyPr>
          <a:lstStyle/>
          <a:p>
            <a:r>
              <a:rPr lang="en-US" altLang="zh-CN">
                <a:solidFill>
                  <a:srgbClr val="FFFFFF"/>
                </a:solidFill>
              </a:rPr>
              <a:t>Session</a:t>
            </a:r>
            <a:r>
              <a:rPr lang="zh-CN" altLang="en-US">
                <a:solidFill>
                  <a:srgbClr val="FFFFFF"/>
                </a:solidFill>
              </a:rPr>
              <a:t> </a:t>
            </a:r>
            <a:r>
              <a:rPr lang="en-US" altLang="zh-CN">
                <a:solidFill>
                  <a:srgbClr val="FFFFFF"/>
                </a:solidFill>
              </a:rPr>
              <a:t>Key</a:t>
            </a:r>
            <a:r>
              <a:rPr lang="zh-CN" altLang="en-US">
                <a:solidFill>
                  <a:srgbClr val="FFFFFF"/>
                </a:solidFill>
              </a:rPr>
              <a:t> 验证用户登录状态</a:t>
            </a:r>
          </a:p>
        </p:txBody>
      </p:sp>
      <p:pic>
        <p:nvPicPr>
          <p:cNvPr id="5" name="图片 4" descr="upload_post_object_v2_1874419805"/>
          <p:cNvPicPr>
            <a:picLocks noChangeAspect="1"/>
          </p:cNvPicPr>
          <p:nvPr/>
        </p:nvPicPr>
        <p:blipFill>
          <a:blip r:embed="rId17"/>
          <a:stretch>
            <a:fillRect/>
          </a:stretch>
        </p:blipFill>
        <p:spPr>
          <a:xfrm>
            <a:off x="791264" y="3248223"/>
            <a:ext cx="5362917" cy="897731"/>
          </a:xfrm>
          <a:prstGeom prst="rect">
            <a:avLst/>
          </a:prstGeom>
        </p:spPr>
      </p:pic>
      <p:pic>
        <p:nvPicPr>
          <p:cNvPr id="6" name="图片 5" descr="upload_post_object_v2_2611062337"/>
          <p:cNvPicPr>
            <a:picLocks noChangeAspect="1"/>
          </p:cNvPicPr>
          <p:nvPr/>
        </p:nvPicPr>
        <p:blipFill>
          <a:blip r:embed="rId18"/>
          <a:stretch>
            <a:fillRect/>
          </a:stretch>
        </p:blipFill>
        <p:spPr>
          <a:xfrm>
            <a:off x="5647134" y="5036542"/>
            <a:ext cx="6346031" cy="1348532"/>
          </a:xfrm>
          <a:prstGeom prst="rect">
            <a:avLst/>
          </a:prstGeom>
        </p:spPr>
      </p:pic>
      <p:pic>
        <p:nvPicPr>
          <p:cNvPr id="7" name="图片 6" descr="upload_post_object_v2_3012553452"/>
          <p:cNvPicPr>
            <a:picLocks noChangeAspect="1"/>
          </p:cNvPicPr>
          <p:nvPr/>
        </p:nvPicPr>
        <p:blipFill>
          <a:blip r:embed="rId19"/>
          <a:stretch>
            <a:fillRect/>
          </a:stretch>
        </p:blipFill>
        <p:spPr>
          <a:xfrm>
            <a:off x="5647134" y="1549698"/>
            <a:ext cx="6198342" cy="3147596"/>
          </a:xfrm>
          <a:prstGeom prst="rect">
            <a:avLst/>
          </a:prstGeom>
        </p:spPr>
      </p:pic>
      <p:sp>
        <p:nvSpPr>
          <p:cNvPr id="38" name="Title text slide"/>
          <p:cNvSpPr txBox="1"/>
          <p:nvPr>
            <p:custDataLst>
              <p:tags r:id="rId2"/>
            </p:custDataLst>
          </p:nvPr>
        </p:nvSpPr>
        <p:spPr>
          <a:xfrm>
            <a:off x="4374515" y="439103"/>
            <a:ext cx="3442970" cy="532130"/>
          </a:xfrm>
          <a:prstGeom prst="rect">
            <a:avLst/>
          </a:prstGeom>
          <a:noFill/>
          <a:ln w="12700" cap="flat">
            <a:noFill/>
            <a:miter lim="400000"/>
          </a:ln>
          <a:effectLst/>
        </p:spPr>
        <p:txBody>
          <a:bodyPr wrap="square" lIns="50800" tIns="50800" rIns="50800" bIns="50800" numCol="1" anchor="ctr">
            <a:spAutoFit/>
          </a:bodyPr>
          <a:lstStyle>
            <a:lvl1pPr algn="l">
              <a:defRPr sz="8000" b="0">
                <a:solidFill>
                  <a:srgbClr val="FFFFFF"/>
                </a:solidFill>
                <a:latin typeface="Maven Pro Medium"/>
                <a:ea typeface="Maven Pro Medium"/>
                <a:cs typeface="Maven Pro Medium"/>
                <a:sym typeface="Maven Pro Medium"/>
              </a:defRPr>
            </a:lvl1pPr>
          </a:lstStyle>
          <a:p>
            <a:pPr algn="ctr"/>
            <a:r>
              <a:rPr lang="zh-CN" sz="2800">
                <a:solidFill>
                  <a:schemeClr val="bg1"/>
                </a:solidFill>
                <a:latin typeface="微软雅黑" panose="020B0503020204020204" charset="-122"/>
                <a:ea typeface="微软雅黑" panose="020B0503020204020204" charset="-122"/>
                <a:cs typeface="微软雅黑" panose="020B0503020204020204" charset="-122"/>
              </a:rPr>
              <a:t>问题与解决</a:t>
            </a:r>
          </a:p>
        </p:txBody>
      </p:sp>
      <p:sp>
        <p:nvSpPr>
          <p:cNvPr id="39"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3"/>
            </p:custDataLst>
          </p:nvPr>
        </p:nvSpPr>
        <p:spPr>
          <a:xfrm>
            <a:off x="4055745" y="915670"/>
            <a:ext cx="4080510" cy="429895"/>
          </a:xfrm>
          <a:prstGeom prst="rect">
            <a:avLst/>
          </a:prstGeom>
          <a:ln w="12700">
            <a:miter lim="400000"/>
          </a:ln>
        </p:spPr>
        <p:txBody>
          <a:bodyPr wrap="square" lIns="25400" tIns="25400" rIns="25400" bIns="25400">
            <a:spAutoFit/>
          </a:bodyPr>
          <a:lstStyle/>
          <a:p>
            <a:pPr algn="ctr">
              <a:lnSpc>
                <a:spcPct val="190000"/>
              </a:lnSpc>
              <a:spcAft>
                <a:spcPts val="450"/>
              </a:spcAft>
            </a:pPr>
            <a:r>
              <a:rPr lang="en-US" altLang="zh-CN" sz="1300" dirty="0">
                <a:ln w="0"/>
                <a:solidFill>
                  <a:schemeClr val="bg1">
                    <a:alpha val="70000"/>
                  </a:schemeClr>
                </a:solidFill>
                <a:effectLst/>
                <a:latin typeface="微软雅黑" panose="020B0503020204020204" charset="-122"/>
                <a:ea typeface="微软雅黑" panose="020B0503020204020204" charset="-122"/>
                <a:sym typeface="+mn-ea"/>
              </a:rPr>
              <a:t>Problems and Solutions</a:t>
            </a:r>
          </a:p>
        </p:txBody>
      </p:sp>
      <p:grpSp>
        <p:nvGrpSpPr>
          <p:cNvPr id="13" name="组合 12"/>
          <p:cNvGrpSpPr/>
          <p:nvPr/>
        </p:nvGrpSpPr>
        <p:grpSpPr>
          <a:xfrm>
            <a:off x="942975" y="1419860"/>
            <a:ext cx="300355" cy="280035"/>
            <a:chOff x="7320" y="3276"/>
            <a:chExt cx="4560" cy="4248"/>
          </a:xfrm>
        </p:grpSpPr>
        <p:sp>
          <p:nvSpPr>
            <p:cNvPr id="8" name="Freeform 6"/>
            <p:cNvSpPr>
              <a:spLocks noEditPoints="1"/>
            </p:cNvSpPr>
            <p:nvPr>
              <p:custDataLst>
                <p:tags r:id="rId14"/>
              </p:custDataLst>
            </p:nvPr>
          </p:nvSpPr>
          <p:spPr bwMode="auto">
            <a:xfrm>
              <a:off x="7320" y="3276"/>
              <a:ext cx="3730" cy="3937"/>
            </a:xfrm>
            <a:custGeom>
              <a:avLst/>
              <a:gdLst>
                <a:gd name="T0" fmla="*/ 273 w 2457"/>
                <a:gd name="T1" fmla="*/ 273 h 2595"/>
                <a:gd name="T2" fmla="*/ 273 w 2457"/>
                <a:gd name="T3" fmla="*/ 2321 h 2595"/>
                <a:gd name="T4" fmla="*/ 1228 w 2457"/>
                <a:gd name="T5" fmla="*/ 2321 h 2595"/>
                <a:gd name="T6" fmla="*/ 1228 w 2457"/>
                <a:gd name="T7" fmla="*/ 2595 h 2595"/>
                <a:gd name="T8" fmla="*/ 136 w 2457"/>
                <a:gd name="T9" fmla="*/ 2595 h 2595"/>
                <a:gd name="T10" fmla="*/ 0 w 2457"/>
                <a:gd name="T11" fmla="*/ 2458 h 2595"/>
                <a:gd name="T12" fmla="*/ 0 w 2457"/>
                <a:gd name="T13" fmla="*/ 137 h 2595"/>
                <a:gd name="T14" fmla="*/ 136 w 2457"/>
                <a:gd name="T15" fmla="*/ 0 h 2595"/>
                <a:gd name="T16" fmla="*/ 2321 w 2457"/>
                <a:gd name="T17" fmla="*/ 0 h 2595"/>
                <a:gd name="T18" fmla="*/ 2457 w 2457"/>
                <a:gd name="T19" fmla="*/ 137 h 2595"/>
                <a:gd name="T20" fmla="*/ 2457 w 2457"/>
                <a:gd name="T21" fmla="*/ 1161 h 2595"/>
                <a:gd name="T22" fmla="*/ 2184 w 2457"/>
                <a:gd name="T23" fmla="*/ 1161 h 2595"/>
                <a:gd name="T24" fmla="*/ 2184 w 2457"/>
                <a:gd name="T25" fmla="*/ 273 h 2595"/>
                <a:gd name="T26" fmla="*/ 273 w 2457"/>
                <a:gd name="T27" fmla="*/ 273 h 2595"/>
                <a:gd name="T28" fmla="*/ 546 w 2457"/>
                <a:gd name="T29" fmla="*/ 820 h 2595"/>
                <a:gd name="T30" fmla="*/ 546 w 2457"/>
                <a:gd name="T31" fmla="*/ 547 h 2595"/>
                <a:gd name="T32" fmla="*/ 1911 w 2457"/>
                <a:gd name="T33" fmla="*/ 547 h 2595"/>
                <a:gd name="T34" fmla="*/ 1911 w 2457"/>
                <a:gd name="T35" fmla="*/ 820 h 2595"/>
                <a:gd name="T36" fmla="*/ 546 w 2457"/>
                <a:gd name="T37" fmla="*/ 820 h 2595"/>
                <a:gd name="T38" fmla="*/ 546 w 2457"/>
                <a:gd name="T39" fmla="*/ 1366 h 2595"/>
                <a:gd name="T40" fmla="*/ 546 w 2457"/>
                <a:gd name="T41" fmla="*/ 1093 h 2595"/>
                <a:gd name="T42" fmla="*/ 1433 w 2457"/>
                <a:gd name="T43" fmla="*/ 1093 h 2595"/>
                <a:gd name="T44" fmla="*/ 1433 w 2457"/>
                <a:gd name="T45" fmla="*/ 1366 h 2595"/>
                <a:gd name="T46" fmla="*/ 546 w 2457"/>
                <a:gd name="T47" fmla="*/ 1366 h 2595"/>
                <a:gd name="T48" fmla="*/ 546 w 2457"/>
                <a:gd name="T49" fmla="*/ 1366 h 2595"/>
                <a:gd name="T50" fmla="*/ 546 w 2457"/>
                <a:gd name="T51" fmla="*/ 1366 h 2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57" h="2595">
                  <a:moveTo>
                    <a:pt x="273" y="273"/>
                  </a:moveTo>
                  <a:cubicBezTo>
                    <a:pt x="273" y="2321"/>
                    <a:pt x="273" y="2321"/>
                    <a:pt x="273" y="2321"/>
                  </a:cubicBezTo>
                  <a:cubicBezTo>
                    <a:pt x="1228" y="2321"/>
                    <a:pt x="1228" y="2321"/>
                    <a:pt x="1228" y="2321"/>
                  </a:cubicBezTo>
                  <a:cubicBezTo>
                    <a:pt x="1228" y="2595"/>
                    <a:pt x="1228" y="2595"/>
                    <a:pt x="1228" y="2595"/>
                  </a:cubicBezTo>
                  <a:cubicBezTo>
                    <a:pt x="136" y="2595"/>
                    <a:pt x="136" y="2595"/>
                    <a:pt x="136" y="2595"/>
                  </a:cubicBezTo>
                  <a:cubicBezTo>
                    <a:pt x="61" y="2595"/>
                    <a:pt x="0" y="2533"/>
                    <a:pt x="0" y="2458"/>
                  </a:cubicBezTo>
                  <a:cubicBezTo>
                    <a:pt x="0" y="137"/>
                    <a:pt x="0" y="137"/>
                    <a:pt x="0" y="137"/>
                  </a:cubicBezTo>
                  <a:cubicBezTo>
                    <a:pt x="0" y="62"/>
                    <a:pt x="61" y="0"/>
                    <a:pt x="136" y="0"/>
                  </a:cubicBezTo>
                  <a:cubicBezTo>
                    <a:pt x="2321" y="0"/>
                    <a:pt x="2321" y="0"/>
                    <a:pt x="2321" y="0"/>
                  </a:cubicBezTo>
                  <a:cubicBezTo>
                    <a:pt x="2396" y="0"/>
                    <a:pt x="2457" y="62"/>
                    <a:pt x="2457" y="137"/>
                  </a:cubicBezTo>
                  <a:cubicBezTo>
                    <a:pt x="2457" y="1161"/>
                    <a:pt x="2457" y="1161"/>
                    <a:pt x="2457" y="1161"/>
                  </a:cubicBezTo>
                  <a:cubicBezTo>
                    <a:pt x="2184" y="1161"/>
                    <a:pt x="2184" y="1161"/>
                    <a:pt x="2184" y="1161"/>
                  </a:cubicBezTo>
                  <a:cubicBezTo>
                    <a:pt x="2184" y="273"/>
                    <a:pt x="2184" y="273"/>
                    <a:pt x="2184" y="273"/>
                  </a:cubicBezTo>
                  <a:lnTo>
                    <a:pt x="273" y="273"/>
                  </a:lnTo>
                  <a:close/>
                  <a:moveTo>
                    <a:pt x="546" y="820"/>
                  </a:moveTo>
                  <a:cubicBezTo>
                    <a:pt x="546" y="547"/>
                    <a:pt x="546" y="547"/>
                    <a:pt x="546" y="547"/>
                  </a:cubicBezTo>
                  <a:cubicBezTo>
                    <a:pt x="1911" y="547"/>
                    <a:pt x="1911" y="547"/>
                    <a:pt x="1911" y="547"/>
                  </a:cubicBezTo>
                  <a:cubicBezTo>
                    <a:pt x="1911" y="820"/>
                    <a:pt x="1911" y="820"/>
                    <a:pt x="1911" y="820"/>
                  </a:cubicBezTo>
                  <a:lnTo>
                    <a:pt x="546" y="820"/>
                  </a:lnTo>
                  <a:close/>
                  <a:moveTo>
                    <a:pt x="546" y="1366"/>
                  </a:moveTo>
                  <a:cubicBezTo>
                    <a:pt x="546" y="1093"/>
                    <a:pt x="546" y="1093"/>
                    <a:pt x="546" y="1093"/>
                  </a:cubicBezTo>
                  <a:cubicBezTo>
                    <a:pt x="1433" y="1093"/>
                    <a:pt x="1433" y="1093"/>
                    <a:pt x="1433" y="1093"/>
                  </a:cubicBezTo>
                  <a:cubicBezTo>
                    <a:pt x="1433" y="1366"/>
                    <a:pt x="1433" y="1366"/>
                    <a:pt x="1433" y="1366"/>
                  </a:cubicBezTo>
                  <a:lnTo>
                    <a:pt x="546" y="1366"/>
                  </a:lnTo>
                  <a:close/>
                  <a:moveTo>
                    <a:pt x="546" y="1366"/>
                  </a:moveTo>
                  <a:cubicBezTo>
                    <a:pt x="546" y="1366"/>
                    <a:pt x="546" y="1366"/>
                    <a:pt x="546" y="1366"/>
                  </a:cubicBezTo>
                </a:path>
              </a:pathLst>
            </a:custGeom>
            <a:solidFill>
              <a:srgbClr val="1768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7"/>
            <p:cNvSpPr>
              <a:spLocks noEditPoints="1"/>
            </p:cNvSpPr>
            <p:nvPr>
              <p:custDataLst>
                <p:tags r:id="rId15"/>
              </p:custDataLst>
            </p:nvPr>
          </p:nvSpPr>
          <p:spPr bwMode="auto">
            <a:xfrm>
              <a:off x="9600" y="5244"/>
              <a:ext cx="2280" cy="2280"/>
            </a:xfrm>
            <a:custGeom>
              <a:avLst/>
              <a:gdLst>
                <a:gd name="T0" fmla="*/ 664 w 912"/>
                <a:gd name="T1" fmla="*/ 87 h 912"/>
                <a:gd name="T2" fmla="*/ 664 w 912"/>
                <a:gd name="T3" fmla="*/ 370 h 912"/>
                <a:gd name="T4" fmla="*/ 456 w 912"/>
                <a:gd name="T5" fmla="*/ 456 h 912"/>
                <a:gd name="T6" fmla="*/ 249 w 912"/>
                <a:gd name="T7" fmla="*/ 370 h 912"/>
                <a:gd name="T8" fmla="*/ 249 w 912"/>
                <a:gd name="T9" fmla="*/ 87 h 912"/>
                <a:gd name="T10" fmla="*/ 456 w 912"/>
                <a:gd name="T11" fmla="*/ 0 h 912"/>
                <a:gd name="T12" fmla="*/ 664 w 912"/>
                <a:gd name="T13" fmla="*/ 87 h 912"/>
                <a:gd name="T14" fmla="*/ 0 w 912"/>
                <a:gd name="T15" fmla="*/ 543 h 912"/>
                <a:gd name="T16" fmla="*/ 207 w 912"/>
                <a:gd name="T17" fmla="*/ 456 h 912"/>
                <a:gd name="T18" fmla="*/ 415 w 912"/>
                <a:gd name="T19" fmla="*/ 543 h 912"/>
                <a:gd name="T20" fmla="*/ 415 w 912"/>
                <a:gd name="T21" fmla="*/ 826 h 912"/>
                <a:gd name="T22" fmla="*/ 207 w 912"/>
                <a:gd name="T23" fmla="*/ 912 h 912"/>
                <a:gd name="T24" fmla="*/ 0 w 912"/>
                <a:gd name="T25" fmla="*/ 826 h 912"/>
                <a:gd name="T26" fmla="*/ 0 w 912"/>
                <a:gd name="T27" fmla="*/ 543 h 912"/>
                <a:gd name="T28" fmla="*/ 705 w 912"/>
                <a:gd name="T29" fmla="*/ 456 h 912"/>
                <a:gd name="T30" fmla="*/ 912 w 912"/>
                <a:gd name="T31" fmla="*/ 543 h 912"/>
                <a:gd name="T32" fmla="*/ 912 w 912"/>
                <a:gd name="T33" fmla="*/ 826 h 912"/>
                <a:gd name="T34" fmla="*/ 705 w 912"/>
                <a:gd name="T35" fmla="*/ 912 h 912"/>
                <a:gd name="T36" fmla="*/ 498 w 912"/>
                <a:gd name="T37" fmla="*/ 826 h 912"/>
                <a:gd name="T38" fmla="*/ 498 w 912"/>
                <a:gd name="T39" fmla="*/ 543 h 912"/>
                <a:gd name="T40" fmla="*/ 705 w 912"/>
                <a:gd name="T41" fmla="*/ 456 h 912"/>
                <a:gd name="T42" fmla="*/ 705 w 912"/>
                <a:gd name="T43" fmla="*/ 456 h 912"/>
                <a:gd name="T44" fmla="*/ 705 w 912"/>
                <a:gd name="T45" fmla="*/ 456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2" h="912">
                  <a:moveTo>
                    <a:pt x="664" y="87"/>
                  </a:moveTo>
                  <a:lnTo>
                    <a:pt x="664" y="370"/>
                  </a:lnTo>
                  <a:lnTo>
                    <a:pt x="456" y="456"/>
                  </a:lnTo>
                  <a:lnTo>
                    <a:pt x="249" y="370"/>
                  </a:lnTo>
                  <a:lnTo>
                    <a:pt x="249" y="87"/>
                  </a:lnTo>
                  <a:lnTo>
                    <a:pt x="456" y="0"/>
                  </a:lnTo>
                  <a:lnTo>
                    <a:pt x="664" y="87"/>
                  </a:lnTo>
                  <a:close/>
                  <a:moveTo>
                    <a:pt x="0" y="543"/>
                  </a:moveTo>
                  <a:lnTo>
                    <a:pt x="207" y="456"/>
                  </a:lnTo>
                  <a:lnTo>
                    <a:pt x="415" y="543"/>
                  </a:lnTo>
                  <a:lnTo>
                    <a:pt x="415" y="826"/>
                  </a:lnTo>
                  <a:lnTo>
                    <a:pt x="207" y="912"/>
                  </a:lnTo>
                  <a:lnTo>
                    <a:pt x="0" y="826"/>
                  </a:lnTo>
                  <a:lnTo>
                    <a:pt x="0" y="543"/>
                  </a:lnTo>
                  <a:close/>
                  <a:moveTo>
                    <a:pt x="705" y="456"/>
                  </a:moveTo>
                  <a:lnTo>
                    <a:pt x="912" y="543"/>
                  </a:lnTo>
                  <a:lnTo>
                    <a:pt x="912" y="826"/>
                  </a:lnTo>
                  <a:lnTo>
                    <a:pt x="705" y="912"/>
                  </a:lnTo>
                  <a:lnTo>
                    <a:pt x="498" y="826"/>
                  </a:lnTo>
                  <a:lnTo>
                    <a:pt x="498" y="543"/>
                  </a:lnTo>
                  <a:lnTo>
                    <a:pt x="705" y="456"/>
                  </a:lnTo>
                  <a:close/>
                  <a:moveTo>
                    <a:pt x="705" y="456"/>
                  </a:moveTo>
                  <a:lnTo>
                    <a:pt x="705" y="456"/>
                  </a:lnTo>
                  <a:close/>
                </a:path>
              </a:pathLst>
            </a:custGeom>
            <a:solidFill>
              <a:srgbClr val="8BB3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9" name="Title text slide"/>
          <p:cNvSpPr txBox="1"/>
          <p:nvPr>
            <p:custDataLst>
              <p:tags r:id="rId4"/>
            </p:custDataLst>
          </p:nvPr>
        </p:nvSpPr>
        <p:spPr>
          <a:xfrm>
            <a:off x="1436370" y="1419860"/>
            <a:ext cx="3602355" cy="327660"/>
          </a:xfrm>
          <a:prstGeom prst="rect">
            <a:avLst/>
          </a:prstGeom>
          <a:ln w="12700">
            <a:miter lim="400000"/>
          </a:ln>
        </p:spPr>
        <p:txBody>
          <a:bodyPr wrap="square" lIns="25400" tIns="25400" rIns="25400" bIns="25400" anchor="ctr">
            <a:spAutoFit/>
          </a:bodyPr>
          <a:lstStyle>
            <a:lvl1pPr algn="l">
              <a:defRPr sz="8000" b="0">
                <a:solidFill>
                  <a:srgbClr val="FFFFFF"/>
                </a:solidFill>
                <a:latin typeface="Maven Pro Medium"/>
                <a:ea typeface="Maven Pro Medium"/>
                <a:cs typeface="Maven Pro Medium"/>
                <a:sym typeface="Maven Pro Medium"/>
              </a:defRPr>
            </a:lvl1pPr>
          </a:lstStyle>
          <a:p>
            <a:pPr algn="l"/>
            <a:r>
              <a:rPr lang="zh-CN" sz="1800">
                <a:latin typeface="微软雅黑" panose="020B0503020204020204" charset="-122"/>
                <a:ea typeface="微软雅黑" panose="020B0503020204020204" charset="-122"/>
                <a:cs typeface="微软雅黑" panose="020B0503020204020204" charset="-122"/>
              </a:rPr>
              <a:t>困难</a:t>
            </a:r>
          </a:p>
        </p:txBody>
      </p:sp>
      <p:sp>
        <p:nvSpPr>
          <p:cNvPr id="32" name="矩形 31"/>
          <p:cNvSpPr/>
          <p:nvPr>
            <p:custDataLst>
              <p:tags r:id="rId5"/>
            </p:custDataLst>
          </p:nvPr>
        </p:nvSpPr>
        <p:spPr>
          <a:xfrm>
            <a:off x="939800" y="1377950"/>
            <a:ext cx="252000" cy="36000"/>
          </a:xfrm>
          <a:prstGeom prst="rect">
            <a:avLst/>
          </a:prstGeom>
          <a:solidFill>
            <a:srgbClr val="D01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6"/>
            </p:custDataLst>
          </p:nvPr>
        </p:nvSpPr>
        <p:spPr>
          <a:xfrm>
            <a:off x="864235" y="1848485"/>
            <a:ext cx="4274820" cy="1230630"/>
          </a:xfrm>
          <a:prstGeom prst="rect">
            <a:avLst/>
          </a:prstGeom>
          <a:ln w="12700">
            <a:miter lim="400000"/>
          </a:ln>
        </p:spPr>
        <p:txBody>
          <a:bodyPr wrap="square" lIns="25400" tIns="25400" rIns="25400" bIns="25400">
            <a:spAutoFit/>
          </a:bodyPr>
          <a:lstStyle/>
          <a:p>
            <a:pPr marL="171450" indent="-171450" algn="l">
              <a:lnSpc>
                <a:spcPct val="120000"/>
              </a:lnSpc>
              <a:spcBef>
                <a:spcPts val="2000"/>
              </a:spcBef>
              <a:buFont typeface="BatangChe" panose="02030609000101010101" charset="-127"/>
              <a:buChar char="▪"/>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sz="1600">
                <a:latin typeface="微软雅黑" panose="020B0503020204020204" charset="-122"/>
                <a:ea typeface="微软雅黑" panose="020B0503020204020204" charset="-122"/>
                <a:cs typeface="微软雅黑" panose="020B0503020204020204" charset="-122"/>
                <a:sym typeface="+mn-ea"/>
              </a:rPr>
              <a:t>由于本地测试没有浏览器自动向 request 添加 Session Cookie 的功能logout(request) API 测试异常，其他 API 也无法验证用户登录状态。</a:t>
            </a:r>
          </a:p>
        </p:txBody>
      </p:sp>
      <p:sp>
        <p:nvSpPr>
          <p:cNvPr id="34"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7"/>
            </p:custDataLst>
          </p:nvPr>
        </p:nvSpPr>
        <p:spPr>
          <a:xfrm>
            <a:off x="791210" y="4860290"/>
            <a:ext cx="4500245" cy="1525270"/>
          </a:xfrm>
          <a:prstGeom prst="rect">
            <a:avLst/>
          </a:prstGeom>
          <a:ln w="12700">
            <a:miter lim="400000"/>
          </a:ln>
        </p:spPr>
        <p:txBody>
          <a:bodyPr wrap="square" lIns="25400" tIns="25400" rIns="25400" bIns="25400">
            <a:spAutoFit/>
          </a:bodyPr>
          <a:lstStyle/>
          <a:p>
            <a:pPr marL="171450" indent="-171450" algn="l">
              <a:lnSpc>
                <a:spcPct val="120000"/>
              </a:lnSpc>
              <a:spcBef>
                <a:spcPts val="2000"/>
              </a:spcBef>
              <a:buFont typeface="BatangChe" panose="02030609000101010101" charset="-127"/>
              <a:buChar char="▪"/>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lang="zh-CN" sz="1600">
                <a:latin typeface="微软雅黑" panose="020B0503020204020204" charset="-122"/>
                <a:ea typeface="微软雅黑" panose="020B0503020204020204" charset="-122"/>
                <a:cs typeface="微软雅黑" panose="020B0503020204020204" charset="-122"/>
                <a:sym typeface="+mn-ea"/>
              </a:rPr>
              <a:t>使用TestCase，模拟用户登录状态，并且支持创建虚拟数据实体用于测试，不影响实际数据库；其中，使用 client.login 之后，并通过 TestCase 的client 发起 HTTP 请求，可以实现 Session Cookie 的自动携带</a:t>
            </a:r>
          </a:p>
        </p:txBody>
      </p:sp>
      <p:sp>
        <p:nvSpPr>
          <p:cNvPr id="16" name="Title text slide"/>
          <p:cNvSpPr txBox="1"/>
          <p:nvPr>
            <p:custDataLst>
              <p:tags r:id="rId8"/>
            </p:custDataLst>
          </p:nvPr>
        </p:nvSpPr>
        <p:spPr>
          <a:xfrm>
            <a:off x="1436370" y="4369435"/>
            <a:ext cx="3602355" cy="327660"/>
          </a:xfrm>
          <a:prstGeom prst="rect">
            <a:avLst/>
          </a:prstGeom>
          <a:ln w="12700">
            <a:miter lim="400000"/>
          </a:ln>
        </p:spPr>
        <p:txBody>
          <a:bodyPr wrap="square" lIns="25400" tIns="25400" rIns="25400" bIns="25400" anchor="ctr">
            <a:spAutoFit/>
          </a:bodyPr>
          <a:lstStyle>
            <a:lvl1pPr algn="l">
              <a:defRPr sz="8000" b="0">
                <a:solidFill>
                  <a:srgbClr val="FFFFFF"/>
                </a:solidFill>
                <a:latin typeface="Maven Pro Medium"/>
                <a:ea typeface="Maven Pro Medium"/>
                <a:cs typeface="Maven Pro Medium"/>
                <a:sym typeface="Maven Pro Medium"/>
              </a:defRPr>
            </a:lvl1pPr>
          </a:lstStyle>
          <a:p>
            <a:pPr algn="l"/>
            <a:r>
              <a:rPr lang="zh-CN" sz="1800">
                <a:latin typeface="微软雅黑" panose="020B0503020204020204" charset="-122"/>
                <a:ea typeface="微软雅黑" panose="020B0503020204020204" charset="-122"/>
                <a:cs typeface="微软雅黑" panose="020B0503020204020204" charset="-122"/>
              </a:rPr>
              <a:t>解决</a:t>
            </a:r>
          </a:p>
        </p:txBody>
      </p:sp>
      <p:grpSp>
        <p:nvGrpSpPr>
          <p:cNvPr id="31" name="组合 30"/>
          <p:cNvGrpSpPr/>
          <p:nvPr/>
        </p:nvGrpSpPr>
        <p:grpSpPr>
          <a:xfrm>
            <a:off x="908050" y="4398010"/>
            <a:ext cx="334010" cy="290195"/>
            <a:chOff x="5166" y="1564"/>
            <a:chExt cx="9068" cy="7862"/>
          </a:xfrm>
        </p:grpSpPr>
        <p:sp>
          <p:nvSpPr>
            <p:cNvPr id="27" name="AutoShape 11"/>
            <p:cNvSpPr>
              <a:spLocks noChangeAspect="1" noChangeArrowheads="1" noTextEdit="1"/>
            </p:cNvSpPr>
            <p:nvPr>
              <p:custDataLst>
                <p:tags r:id="rId10"/>
              </p:custDataLst>
            </p:nvPr>
          </p:nvSpPr>
          <p:spPr bwMode="auto">
            <a:xfrm>
              <a:off x="5166" y="1564"/>
              <a:ext cx="8868" cy="7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 name="Freeform 13"/>
            <p:cNvSpPr>
              <a:spLocks noEditPoints="1"/>
            </p:cNvSpPr>
            <p:nvPr>
              <p:custDataLst>
                <p:tags r:id="rId11"/>
              </p:custDataLst>
            </p:nvPr>
          </p:nvSpPr>
          <p:spPr bwMode="auto">
            <a:xfrm>
              <a:off x="5166" y="2776"/>
              <a:ext cx="8868" cy="6451"/>
            </a:xfrm>
            <a:custGeom>
              <a:avLst/>
              <a:gdLst>
                <a:gd name="T0" fmla="*/ 6449 w 7094"/>
                <a:gd name="T1" fmla="*/ 4516 h 5161"/>
                <a:gd name="T2" fmla="*/ 6449 w 7094"/>
                <a:gd name="T3" fmla="*/ 1774 h 5161"/>
                <a:gd name="T4" fmla="*/ 5804 w 7094"/>
                <a:gd name="T5" fmla="*/ 1774 h 5161"/>
                <a:gd name="T6" fmla="*/ 5804 w 7094"/>
                <a:gd name="T7" fmla="*/ 4516 h 5161"/>
                <a:gd name="T8" fmla="*/ 5159 w 7094"/>
                <a:gd name="T9" fmla="*/ 4516 h 5161"/>
                <a:gd name="T10" fmla="*/ 5159 w 7094"/>
                <a:gd name="T11" fmla="*/ 2258 h 5161"/>
                <a:gd name="T12" fmla="*/ 4514 w 7094"/>
                <a:gd name="T13" fmla="*/ 2258 h 5161"/>
                <a:gd name="T14" fmla="*/ 4514 w 7094"/>
                <a:gd name="T15" fmla="*/ 4516 h 5161"/>
                <a:gd name="T16" fmla="*/ 3870 w 7094"/>
                <a:gd name="T17" fmla="*/ 4516 h 5161"/>
                <a:gd name="T18" fmla="*/ 3870 w 7094"/>
                <a:gd name="T19" fmla="*/ 1129 h 5161"/>
                <a:gd name="T20" fmla="*/ 3225 w 7094"/>
                <a:gd name="T21" fmla="*/ 1129 h 5161"/>
                <a:gd name="T22" fmla="*/ 3225 w 7094"/>
                <a:gd name="T23" fmla="*/ 4516 h 5161"/>
                <a:gd name="T24" fmla="*/ 2580 w 7094"/>
                <a:gd name="T25" fmla="*/ 4516 h 5161"/>
                <a:gd name="T26" fmla="*/ 2580 w 7094"/>
                <a:gd name="T27" fmla="*/ 0 h 5161"/>
                <a:gd name="T28" fmla="*/ 1935 w 7094"/>
                <a:gd name="T29" fmla="*/ 0 h 5161"/>
                <a:gd name="T30" fmla="*/ 1935 w 7094"/>
                <a:gd name="T31" fmla="*/ 4516 h 5161"/>
                <a:gd name="T32" fmla="*/ 1290 w 7094"/>
                <a:gd name="T33" fmla="*/ 4516 h 5161"/>
                <a:gd name="T34" fmla="*/ 1290 w 7094"/>
                <a:gd name="T35" fmla="*/ 2258 h 5161"/>
                <a:gd name="T36" fmla="*/ 645 w 7094"/>
                <a:gd name="T37" fmla="*/ 2258 h 5161"/>
                <a:gd name="T38" fmla="*/ 645 w 7094"/>
                <a:gd name="T39" fmla="*/ 4516 h 5161"/>
                <a:gd name="T40" fmla="*/ 0 w 7094"/>
                <a:gd name="T41" fmla="*/ 4516 h 5161"/>
                <a:gd name="T42" fmla="*/ 0 w 7094"/>
                <a:gd name="T43" fmla="*/ 5161 h 5161"/>
                <a:gd name="T44" fmla="*/ 7094 w 7094"/>
                <a:gd name="T45" fmla="*/ 5161 h 5161"/>
                <a:gd name="T46" fmla="*/ 7094 w 7094"/>
                <a:gd name="T47" fmla="*/ 4516 h 5161"/>
                <a:gd name="T48" fmla="*/ 6449 w 7094"/>
                <a:gd name="T49" fmla="*/ 4516 h 5161"/>
                <a:gd name="T50" fmla="*/ 6449 w 7094"/>
                <a:gd name="T51" fmla="*/ 4516 h 5161"/>
                <a:gd name="T52" fmla="*/ 6449 w 7094"/>
                <a:gd name="T53" fmla="*/ 4516 h 5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94" h="5161">
                  <a:moveTo>
                    <a:pt x="6449" y="4516"/>
                  </a:moveTo>
                  <a:lnTo>
                    <a:pt x="6449" y="1774"/>
                  </a:lnTo>
                  <a:lnTo>
                    <a:pt x="5804" y="1774"/>
                  </a:lnTo>
                  <a:lnTo>
                    <a:pt x="5804" y="4516"/>
                  </a:lnTo>
                  <a:lnTo>
                    <a:pt x="5159" y="4516"/>
                  </a:lnTo>
                  <a:lnTo>
                    <a:pt x="5159" y="2258"/>
                  </a:lnTo>
                  <a:lnTo>
                    <a:pt x="4514" y="2258"/>
                  </a:lnTo>
                  <a:lnTo>
                    <a:pt x="4514" y="4516"/>
                  </a:lnTo>
                  <a:lnTo>
                    <a:pt x="3870" y="4516"/>
                  </a:lnTo>
                  <a:lnTo>
                    <a:pt x="3870" y="1129"/>
                  </a:lnTo>
                  <a:lnTo>
                    <a:pt x="3225" y="1129"/>
                  </a:lnTo>
                  <a:lnTo>
                    <a:pt x="3225" y="4516"/>
                  </a:lnTo>
                  <a:lnTo>
                    <a:pt x="2580" y="4516"/>
                  </a:lnTo>
                  <a:lnTo>
                    <a:pt x="2580" y="0"/>
                  </a:lnTo>
                  <a:lnTo>
                    <a:pt x="1935" y="0"/>
                  </a:lnTo>
                  <a:lnTo>
                    <a:pt x="1935" y="4516"/>
                  </a:lnTo>
                  <a:lnTo>
                    <a:pt x="1290" y="4516"/>
                  </a:lnTo>
                  <a:lnTo>
                    <a:pt x="1290" y="2258"/>
                  </a:lnTo>
                  <a:lnTo>
                    <a:pt x="645" y="2258"/>
                  </a:lnTo>
                  <a:lnTo>
                    <a:pt x="645" y="4516"/>
                  </a:lnTo>
                  <a:lnTo>
                    <a:pt x="0" y="4516"/>
                  </a:lnTo>
                  <a:lnTo>
                    <a:pt x="0" y="5161"/>
                  </a:lnTo>
                  <a:lnTo>
                    <a:pt x="7094" y="5161"/>
                  </a:lnTo>
                  <a:lnTo>
                    <a:pt x="7094" y="4516"/>
                  </a:lnTo>
                  <a:lnTo>
                    <a:pt x="6449" y="4516"/>
                  </a:lnTo>
                  <a:close/>
                  <a:moveTo>
                    <a:pt x="6449" y="4516"/>
                  </a:moveTo>
                  <a:lnTo>
                    <a:pt x="6449" y="4516"/>
                  </a:lnTo>
                  <a:close/>
                </a:path>
              </a:pathLst>
            </a:custGeom>
            <a:solidFill>
              <a:srgbClr val="1768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9" name="Freeform 14"/>
            <p:cNvSpPr>
              <a:spLocks noEditPoints="1"/>
            </p:cNvSpPr>
            <p:nvPr>
              <p:custDataLst>
                <p:tags r:id="rId12"/>
              </p:custDataLst>
            </p:nvPr>
          </p:nvSpPr>
          <p:spPr bwMode="auto">
            <a:xfrm>
              <a:off x="5366" y="2976"/>
              <a:ext cx="8868" cy="6451"/>
            </a:xfrm>
            <a:custGeom>
              <a:avLst/>
              <a:gdLst>
                <a:gd name="T0" fmla="*/ 6449 w 7094"/>
                <a:gd name="T1" fmla="*/ 4516 h 5161"/>
                <a:gd name="T2" fmla="*/ 6449 w 7094"/>
                <a:gd name="T3" fmla="*/ 1774 h 5161"/>
                <a:gd name="T4" fmla="*/ 5804 w 7094"/>
                <a:gd name="T5" fmla="*/ 1774 h 5161"/>
                <a:gd name="T6" fmla="*/ 5804 w 7094"/>
                <a:gd name="T7" fmla="*/ 4516 h 5161"/>
                <a:gd name="T8" fmla="*/ 5159 w 7094"/>
                <a:gd name="T9" fmla="*/ 4516 h 5161"/>
                <a:gd name="T10" fmla="*/ 5159 w 7094"/>
                <a:gd name="T11" fmla="*/ 2258 h 5161"/>
                <a:gd name="T12" fmla="*/ 4514 w 7094"/>
                <a:gd name="T13" fmla="*/ 2258 h 5161"/>
                <a:gd name="T14" fmla="*/ 4514 w 7094"/>
                <a:gd name="T15" fmla="*/ 4516 h 5161"/>
                <a:gd name="T16" fmla="*/ 3870 w 7094"/>
                <a:gd name="T17" fmla="*/ 4516 h 5161"/>
                <a:gd name="T18" fmla="*/ 3870 w 7094"/>
                <a:gd name="T19" fmla="*/ 1129 h 5161"/>
                <a:gd name="T20" fmla="*/ 3225 w 7094"/>
                <a:gd name="T21" fmla="*/ 1129 h 5161"/>
                <a:gd name="T22" fmla="*/ 3225 w 7094"/>
                <a:gd name="T23" fmla="*/ 4516 h 5161"/>
                <a:gd name="T24" fmla="*/ 2580 w 7094"/>
                <a:gd name="T25" fmla="*/ 4516 h 5161"/>
                <a:gd name="T26" fmla="*/ 2580 w 7094"/>
                <a:gd name="T27" fmla="*/ 0 h 5161"/>
                <a:gd name="T28" fmla="*/ 1935 w 7094"/>
                <a:gd name="T29" fmla="*/ 0 h 5161"/>
                <a:gd name="T30" fmla="*/ 1935 w 7094"/>
                <a:gd name="T31" fmla="*/ 4516 h 5161"/>
                <a:gd name="T32" fmla="*/ 1290 w 7094"/>
                <a:gd name="T33" fmla="*/ 4516 h 5161"/>
                <a:gd name="T34" fmla="*/ 1290 w 7094"/>
                <a:gd name="T35" fmla="*/ 2258 h 5161"/>
                <a:gd name="T36" fmla="*/ 645 w 7094"/>
                <a:gd name="T37" fmla="*/ 2258 h 5161"/>
                <a:gd name="T38" fmla="*/ 645 w 7094"/>
                <a:gd name="T39" fmla="*/ 4516 h 5161"/>
                <a:gd name="T40" fmla="*/ 0 w 7094"/>
                <a:gd name="T41" fmla="*/ 4516 h 5161"/>
                <a:gd name="T42" fmla="*/ 0 w 7094"/>
                <a:gd name="T43" fmla="*/ 5161 h 5161"/>
                <a:gd name="T44" fmla="*/ 7094 w 7094"/>
                <a:gd name="T45" fmla="*/ 5161 h 5161"/>
                <a:gd name="T46" fmla="*/ 7094 w 7094"/>
                <a:gd name="T47" fmla="*/ 4516 h 5161"/>
                <a:gd name="T48" fmla="*/ 6449 w 7094"/>
                <a:gd name="T49" fmla="*/ 4516 h 5161"/>
                <a:gd name="T50" fmla="*/ 6449 w 7094"/>
                <a:gd name="T51" fmla="*/ 4516 h 5161"/>
                <a:gd name="T52" fmla="*/ 6449 w 7094"/>
                <a:gd name="T53" fmla="*/ 4516 h 5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94" h="5161">
                  <a:moveTo>
                    <a:pt x="6449" y="4516"/>
                  </a:moveTo>
                  <a:lnTo>
                    <a:pt x="6449" y="1774"/>
                  </a:lnTo>
                  <a:lnTo>
                    <a:pt x="5804" y="1774"/>
                  </a:lnTo>
                  <a:lnTo>
                    <a:pt x="5804" y="4516"/>
                  </a:lnTo>
                  <a:lnTo>
                    <a:pt x="5159" y="4516"/>
                  </a:lnTo>
                  <a:lnTo>
                    <a:pt x="5159" y="2258"/>
                  </a:lnTo>
                  <a:lnTo>
                    <a:pt x="4514" y="2258"/>
                  </a:lnTo>
                  <a:lnTo>
                    <a:pt x="4514" y="4516"/>
                  </a:lnTo>
                  <a:lnTo>
                    <a:pt x="3870" y="4516"/>
                  </a:lnTo>
                  <a:lnTo>
                    <a:pt x="3870" y="1129"/>
                  </a:lnTo>
                  <a:lnTo>
                    <a:pt x="3225" y="1129"/>
                  </a:lnTo>
                  <a:lnTo>
                    <a:pt x="3225" y="4516"/>
                  </a:lnTo>
                  <a:lnTo>
                    <a:pt x="2580" y="4516"/>
                  </a:lnTo>
                  <a:lnTo>
                    <a:pt x="2580" y="0"/>
                  </a:lnTo>
                  <a:lnTo>
                    <a:pt x="1935" y="0"/>
                  </a:lnTo>
                  <a:lnTo>
                    <a:pt x="1935" y="4516"/>
                  </a:lnTo>
                  <a:lnTo>
                    <a:pt x="1290" y="4516"/>
                  </a:lnTo>
                  <a:lnTo>
                    <a:pt x="1290" y="2258"/>
                  </a:lnTo>
                  <a:lnTo>
                    <a:pt x="645" y="2258"/>
                  </a:lnTo>
                  <a:lnTo>
                    <a:pt x="645" y="4516"/>
                  </a:lnTo>
                  <a:lnTo>
                    <a:pt x="0" y="4516"/>
                  </a:lnTo>
                  <a:lnTo>
                    <a:pt x="0" y="5161"/>
                  </a:lnTo>
                  <a:lnTo>
                    <a:pt x="7094" y="5161"/>
                  </a:lnTo>
                  <a:lnTo>
                    <a:pt x="7094" y="4516"/>
                  </a:lnTo>
                  <a:lnTo>
                    <a:pt x="6449" y="4516"/>
                  </a:lnTo>
                  <a:moveTo>
                    <a:pt x="6449" y="4516"/>
                  </a:moveTo>
                  <a:lnTo>
                    <a:pt x="6449" y="45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 name="Freeform 15"/>
            <p:cNvSpPr>
              <a:spLocks noEditPoints="1"/>
            </p:cNvSpPr>
            <p:nvPr>
              <p:custDataLst>
                <p:tags r:id="rId13"/>
              </p:custDataLst>
            </p:nvPr>
          </p:nvSpPr>
          <p:spPr bwMode="auto">
            <a:xfrm>
              <a:off x="5951" y="1567"/>
              <a:ext cx="7276" cy="3630"/>
            </a:xfrm>
            <a:custGeom>
              <a:avLst/>
              <a:gdLst>
                <a:gd name="T0" fmla="*/ 143 w 2464"/>
                <a:gd name="T1" fmla="*/ 1229 h 1229"/>
                <a:gd name="T2" fmla="*/ 25 w 2464"/>
                <a:gd name="T3" fmla="*/ 1160 h 1229"/>
                <a:gd name="T4" fmla="*/ 25 w 2464"/>
                <a:gd name="T5" fmla="*/ 1024 h 1229"/>
                <a:gd name="T6" fmla="*/ 143 w 2464"/>
                <a:gd name="T7" fmla="*/ 955 h 1229"/>
                <a:gd name="T8" fmla="*/ 280 w 2464"/>
                <a:gd name="T9" fmla="*/ 1092 h 1229"/>
                <a:gd name="T10" fmla="*/ 143 w 2464"/>
                <a:gd name="T11" fmla="*/ 1229 h 1229"/>
                <a:gd name="T12" fmla="*/ 689 w 2464"/>
                <a:gd name="T13" fmla="*/ 273 h 1229"/>
                <a:gd name="T14" fmla="*/ 553 w 2464"/>
                <a:gd name="T15" fmla="*/ 136 h 1229"/>
                <a:gd name="T16" fmla="*/ 689 w 2464"/>
                <a:gd name="T17" fmla="*/ 0 h 1229"/>
                <a:gd name="T18" fmla="*/ 826 w 2464"/>
                <a:gd name="T19" fmla="*/ 136 h 1229"/>
                <a:gd name="T20" fmla="*/ 689 w 2464"/>
                <a:gd name="T21" fmla="*/ 273 h 1229"/>
                <a:gd name="T22" fmla="*/ 1235 w 2464"/>
                <a:gd name="T23" fmla="*/ 751 h 1229"/>
                <a:gd name="T24" fmla="*/ 1117 w 2464"/>
                <a:gd name="T25" fmla="*/ 682 h 1229"/>
                <a:gd name="T26" fmla="*/ 1117 w 2464"/>
                <a:gd name="T27" fmla="*/ 546 h 1229"/>
                <a:gd name="T28" fmla="*/ 1235 w 2464"/>
                <a:gd name="T29" fmla="*/ 478 h 1229"/>
                <a:gd name="T30" fmla="*/ 1372 w 2464"/>
                <a:gd name="T31" fmla="*/ 614 h 1229"/>
                <a:gd name="T32" fmla="*/ 1235 w 2464"/>
                <a:gd name="T33" fmla="*/ 751 h 1229"/>
                <a:gd name="T34" fmla="*/ 1782 w 2464"/>
                <a:gd name="T35" fmla="*/ 1229 h 1229"/>
                <a:gd name="T36" fmla="*/ 1663 w 2464"/>
                <a:gd name="T37" fmla="*/ 1160 h 1229"/>
                <a:gd name="T38" fmla="*/ 1663 w 2464"/>
                <a:gd name="T39" fmla="*/ 1024 h 1229"/>
                <a:gd name="T40" fmla="*/ 1782 w 2464"/>
                <a:gd name="T41" fmla="*/ 955 h 1229"/>
                <a:gd name="T42" fmla="*/ 1918 w 2464"/>
                <a:gd name="T43" fmla="*/ 1092 h 1229"/>
                <a:gd name="T44" fmla="*/ 1782 w 2464"/>
                <a:gd name="T45" fmla="*/ 1229 h 1229"/>
                <a:gd name="T46" fmla="*/ 2328 w 2464"/>
                <a:gd name="T47" fmla="*/ 1024 h 1229"/>
                <a:gd name="T48" fmla="*/ 2209 w 2464"/>
                <a:gd name="T49" fmla="*/ 955 h 1229"/>
                <a:gd name="T50" fmla="*/ 2209 w 2464"/>
                <a:gd name="T51" fmla="*/ 819 h 1229"/>
                <a:gd name="T52" fmla="*/ 2328 w 2464"/>
                <a:gd name="T53" fmla="*/ 751 h 1229"/>
                <a:gd name="T54" fmla="*/ 2464 w 2464"/>
                <a:gd name="T55" fmla="*/ 887 h 1229"/>
                <a:gd name="T56" fmla="*/ 2328 w 2464"/>
                <a:gd name="T57" fmla="*/ 1024 h 1229"/>
                <a:gd name="T58" fmla="*/ 2328 w 2464"/>
                <a:gd name="T59" fmla="*/ 1024 h 1229"/>
                <a:gd name="T60" fmla="*/ 2328 w 2464"/>
                <a:gd name="T61" fmla="*/ 1024 h 1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64" h="1229">
                  <a:moveTo>
                    <a:pt x="143" y="1229"/>
                  </a:moveTo>
                  <a:cubicBezTo>
                    <a:pt x="94" y="1229"/>
                    <a:pt x="49" y="1202"/>
                    <a:pt x="25" y="1160"/>
                  </a:cubicBezTo>
                  <a:cubicBezTo>
                    <a:pt x="0" y="1118"/>
                    <a:pt x="0" y="1066"/>
                    <a:pt x="25" y="1024"/>
                  </a:cubicBezTo>
                  <a:cubicBezTo>
                    <a:pt x="49" y="981"/>
                    <a:pt x="94" y="955"/>
                    <a:pt x="143" y="955"/>
                  </a:cubicBezTo>
                  <a:cubicBezTo>
                    <a:pt x="219" y="955"/>
                    <a:pt x="280" y="1017"/>
                    <a:pt x="280" y="1092"/>
                  </a:cubicBezTo>
                  <a:cubicBezTo>
                    <a:pt x="280" y="1167"/>
                    <a:pt x="219" y="1228"/>
                    <a:pt x="143" y="1229"/>
                  </a:cubicBezTo>
                  <a:close/>
                  <a:moveTo>
                    <a:pt x="689" y="273"/>
                  </a:moveTo>
                  <a:cubicBezTo>
                    <a:pt x="614" y="273"/>
                    <a:pt x="553" y="212"/>
                    <a:pt x="553" y="136"/>
                  </a:cubicBezTo>
                  <a:cubicBezTo>
                    <a:pt x="553" y="61"/>
                    <a:pt x="614" y="0"/>
                    <a:pt x="689" y="0"/>
                  </a:cubicBezTo>
                  <a:cubicBezTo>
                    <a:pt x="765" y="0"/>
                    <a:pt x="826" y="61"/>
                    <a:pt x="826" y="136"/>
                  </a:cubicBezTo>
                  <a:cubicBezTo>
                    <a:pt x="826" y="212"/>
                    <a:pt x="765" y="273"/>
                    <a:pt x="689" y="273"/>
                  </a:cubicBezTo>
                  <a:close/>
                  <a:moveTo>
                    <a:pt x="1235" y="751"/>
                  </a:moveTo>
                  <a:cubicBezTo>
                    <a:pt x="1187" y="751"/>
                    <a:pt x="1142" y="725"/>
                    <a:pt x="1117" y="682"/>
                  </a:cubicBezTo>
                  <a:cubicBezTo>
                    <a:pt x="1093" y="640"/>
                    <a:pt x="1093" y="588"/>
                    <a:pt x="1117" y="546"/>
                  </a:cubicBezTo>
                  <a:cubicBezTo>
                    <a:pt x="1142" y="504"/>
                    <a:pt x="1187" y="478"/>
                    <a:pt x="1235" y="478"/>
                  </a:cubicBezTo>
                  <a:cubicBezTo>
                    <a:pt x="1311" y="478"/>
                    <a:pt x="1372" y="539"/>
                    <a:pt x="1372" y="614"/>
                  </a:cubicBezTo>
                  <a:cubicBezTo>
                    <a:pt x="1372" y="690"/>
                    <a:pt x="1311" y="751"/>
                    <a:pt x="1235" y="751"/>
                  </a:cubicBezTo>
                  <a:close/>
                  <a:moveTo>
                    <a:pt x="1782" y="1229"/>
                  </a:moveTo>
                  <a:cubicBezTo>
                    <a:pt x="1733" y="1229"/>
                    <a:pt x="1688" y="1202"/>
                    <a:pt x="1663" y="1160"/>
                  </a:cubicBezTo>
                  <a:cubicBezTo>
                    <a:pt x="1639" y="1118"/>
                    <a:pt x="1639" y="1066"/>
                    <a:pt x="1663" y="1024"/>
                  </a:cubicBezTo>
                  <a:cubicBezTo>
                    <a:pt x="1688" y="981"/>
                    <a:pt x="1733" y="955"/>
                    <a:pt x="1782" y="955"/>
                  </a:cubicBezTo>
                  <a:cubicBezTo>
                    <a:pt x="1857" y="955"/>
                    <a:pt x="1918" y="1017"/>
                    <a:pt x="1918" y="1092"/>
                  </a:cubicBezTo>
                  <a:cubicBezTo>
                    <a:pt x="1918" y="1167"/>
                    <a:pt x="1857" y="1228"/>
                    <a:pt x="1782" y="1229"/>
                  </a:cubicBezTo>
                  <a:close/>
                  <a:moveTo>
                    <a:pt x="2328" y="1024"/>
                  </a:moveTo>
                  <a:cubicBezTo>
                    <a:pt x="2279" y="1024"/>
                    <a:pt x="2234" y="998"/>
                    <a:pt x="2209" y="955"/>
                  </a:cubicBezTo>
                  <a:cubicBezTo>
                    <a:pt x="2185" y="913"/>
                    <a:pt x="2185" y="861"/>
                    <a:pt x="2209" y="819"/>
                  </a:cubicBezTo>
                  <a:cubicBezTo>
                    <a:pt x="2234" y="777"/>
                    <a:pt x="2279" y="751"/>
                    <a:pt x="2328" y="751"/>
                  </a:cubicBezTo>
                  <a:cubicBezTo>
                    <a:pt x="2403" y="751"/>
                    <a:pt x="2464" y="812"/>
                    <a:pt x="2464" y="887"/>
                  </a:cubicBezTo>
                  <a:cubicBezTo>
                    <a:pt x="2464" y="963"/>
                    <a:pt x="2403" y="1024"/>
                    <a:pt x="2328" y="1024"/>
                  </a:cubicBezTo>
                  <a:close/>
                  <a:moveTo>
                    <a:pt x="2328" y="1024"/>
                  </a:moveTo>
                  <a:cubicBezTo>
                    <a:pt x="2328" y="1024"/>
                    <a:pt x="2328" y="1024"/>
                    <a:pt x="2328" y="1024"/>
                  </a:cubicBezTo>
                </a:path>
              </a:pathLst>
            </a:custGeom>
            <a:solidFill>
              <a:srgbClr val="8BB3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8" name="矩形 17"/>
          <p:cNvSpPr/>
          <p:nvPr>
            <p:custDataLst>
              <p:tags r:id="rId9"/>
            </p:custDataLst>
          </p:nvPr>
        </p:nvSpPr>
        <p:spPr>
          <a:xfrm>
            <a:off x="908050" y="4678045"/>
            <a:ext cx="324000" cy="36000"/>
          </a:xfrm>
          <a:prstGeom prst="rect">
            <a:avLst/>
          </a:prstGeom>
          <a:solidFill>
            <a:srgbClr val="D01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8" name="PA-组合 7"/>
          <p:cNvGrpSpPr/>
          <p:nvPr>
            <p:custDataLst>
              <p:tags r:id="rId2"/>
            </p:custDataLst>
          </p:nvPr>
        </p:nvGrpSpPr>
        <p:grpSpPr>
          <a:xfrm>
            <a:off x="745490" y="2105025"/>
            <a:ext cx="1256665" cy="1247140"/>
            <a:chOff x="12062" y="3422"/>
            <a:chExt cx="1979" cy="1964"/>
          </a:xfrm>
        </p:grpSpPr>
        <p:sp>
          <p:nvSpPr>
            <p:cNvPr id="3" name="PA-矩形 2"/>
            <p:cNvSpPr/>
            <p:nvPr>
              <p:custDataLst>
                <p:tags r:id="rId45"/>
              </p:custDataLst>
            </p:nvPr>
          </p:nvSpPr>
          <p:spPr>
            <a:xfrm>
              <a:off x="12122" y="3482"/>
              <a:ext cx="1845" cy="1845"/>
            </a:xfrm>
            <a:prstGeom prst="rect">
              <a:avLst/>
            </a:prstGeom>
            <a:noFill/>
            <a:ln>
              <a:solidFill>
                <a:srgbClr val="33B9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PA-矩形 3"/>
            <p:cNvSpPr/>
            <p:nvPr>
              <p:custDataLst>
                <p:tags r:id="rId46"/>
              </p:custDataLst>
            </p:nvPr>
          </p:nvSpPr>
          <p:spPr>
            <a:xfrm>
              <a:off x="12062" y="3422"/>
              <a:ext cx="113" cy="113"/>
            </a:xfrm>
            <a:prstGeom prst="rect">
              <a:avLst/>
            </a:prstGeom>
            <a:solidFill>
              <a:srgbClr val="D01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PA-矩形 4"/>
            <p:cNvSpPr/>
            <p:nvPr>
              <p:custDataLst>
                <p:tags r:id="rId47"/>
              </p:custDataLst>
            </p:nvPr>
          </p:nvSpPr>
          <p:spPr>
            <a:xfrm>
              <a:off x="13929" y="3422"/>
              <a:ext cx="113" cy="113"/>
            </a:xfrm>
            <a:prstGeom prst="rect">
              <a:avLst/>
            </a:prstGeom>
            <a:solidFill>
              <a:srgbClr val="D01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矩形 5"/>
            <p:cNvSpPr/>
            <p:nvPr>
              <p:custDataLst>
                <p:tags r:id="rId48"/>
              </p:custDataLst>
            </p:nvPr>
          </p:nvSpPr>
          <p:spPr>
            <a:xfrm>
              <a:off x="12062" y="5274"/>
              <a:ext cx="113" cy="113"/>
            </a:xfrm>
            <a:prstGeom prst="rect">
              <a:avLst/>
            </a:prstGeom>
            <a:solidFill>
              <a:srgbClr val="D01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矩形 6"/>
            <p:cNvSpPr/>
            <p:nvPr>
              <p:custDataLst>
                <p:tags r:id="rId49"/>
              </p:custDataLst>
            </p:nvPr>
          </p:nvSpPr>
          <p:spPr>
            <a:xfrm>
              <a:off x="13929" y="5274"/>
              <a:ext cx="113" cy="113"/>
            </a:xfrm>
            <a:prstGeom prst="rect">
              <a:avLst/>
            </a:prstGeom>
            <a:solidFill>
              <a:srgbClr val="D01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PA-组合 12"/>
          <p:cNvGrpSpPr/>
          <p:nvPr>
            <p:custDataLst>
              <p:tags r:id="rId3"/>
            </p:custDataLst>
          </p:nvPr>
        </p:nvGrpSpPr>
        <p:grpSpPr>
          <a:xfrm>
            <a:off x="6583998" y="2426653"/>
            <a:ext cx="698500" cy="650875"/>
            <a:chOff x="7320" y="3276"/>
            <a:chExt cx="4560" cy="4248"/>
          </a:xfrm>
        </p:grpSpPr>
        <p:sp>
          <p:nvSpPr>
            <p:cNvPr id="9" name="PA-任意多边形 6"/>
            <p:cNvSpPr>
              <a:spLocks noEditPoints="1"/>
            </p:cNvSpPr>
            <p:nvPr>
              <p:custDataLst>
                <p:tags r:id="rId43"/>
              </p:custDataLst>
            </p:nvPr>
          </p:nvSpPr>
          <p:spPr bwMode="auto">
            <a:xfrm>
              <a:off x="7320" y="3276"/>
              <a:ext cx="3730" cy="3937"/>
            </a:xfrm>
            <a:custGeom>
              <a:avLst/>
              <a:gdLst>
                <a:gd name="T0" fmla="*/ 273 w 2457"/>
                <a:gd name="T1" fmla="*/ 273 h 2595"/>
                <a:gd name="T2" fmla="*/ 273 w 2457"/>
                <a:gd name="T3" fmla="*/ 2321 h 2595"/>
                <a:gd name="T4" fmla="*/ 1228 w 2457"/>
                <a:gd name="T5" fmla="*/ 2321 h 2595"/>
                <a:gd name="T6" fmla="*/ 1228 w 2457"/>
                <a:gd name="T7" fmla="*/ 2595 h 2595"/>
                <a:gd name="T8" fmla="*/ 136 w 2457"/>
                <a:gd name="T9" fmla="*/ 2595 h 2595"/>
                <a:gd name="T10" fmla="*/ 0 w 2457"/>
                <a:gd name="T11" fmla="*/ 2458 h 2595"/>
                <a:gd name="T12" fmla="*/ 0 w 2457"/>
                <a:gd name="T13" fmla="*/ 137 h 2595"/>
                <a:gd name="T14" fmla="*/ 136 w 2457"/>
                <a:gd name="T15" fmla="*/ 0 h 2595"/>
                <a:gd name="T16" fmla="*/ 2321 w 2457"/>
                <a:gd name="T17" fmla="*/ 0 h 2595"/>
                <a:gd name="T18" fmla="*/ 2457 w 2457"/>
                <a:gd name="T19" fmla="*/ 137 h 2595"/>
                <a:gd name="T20" fmla="*/ 2457 w 2457"/>
                <a:gd name="T21" fmla="*/ 1161 h 2595"/>
                <a:gd name="T22" fmla="*/ 2184 w 2457"/>
                <a:gd name="T23" fmla="*/ 1161 h 2595"/>
                <a:gd name="T24" fmla="*/ 2184 w 2457"/>
                <a:gd name="T25" fmla="*/ 273 h 2595"/>
                <a:gd name="T26" fmla="*/ 273 w 2457"/>
                <a:gd name="T27" fmla="*/ 273 h 2595"/>
                <a:gd name="T28" fmla="*/ 546 w 2457"/>
                <a:gd name="T29" fmla="*/ 820 h 2595"/>
                <a:gd name="T30" fmla="*/ 546 w 2457"/>
                <a:gd name="T31" fmla="*/ 547 h 2595"/>
                <a:gd name="T32" fmla="*/ 1911 w 2457"/>
                <a:gd name="T33" fmla="*/ 547 h 2595"/>
                <a:gd name="T34" fmla="*/ 1911 w 2457"/>
                <a:gd name="T35" fmla="*/ 820 h 2595"/>
                <a:gd name="T36" fmla="*/ 546 w 2457"/>
                <a:gd name="T37" fmla="*/ 820 h 2595"/>
                <a:gd name="T38" fmla="*/ 546 w 2457"/>
                <a:gd name="T39" fmla="*/ 1366 h 2595"/>
                <a:gd name="T40" fmla="*/ 546 w 2457"/>
                <a:gd name="T41" fmla="*/ 1093 h 2595"/>
                <a:gd name="T42" fmla="*/ 1433 w 2457"/>
                <a:gd name="T43" fmla="*/ 1093 h 2595"/>
                <a:gd name="T44" fmla="*/ 1433 w 2457"/>
                <a:gd name="T45" fmla="*/ 1366 h 2595"/>
                <a:gd name="T46" fmla="*/ 546 w 2457"/>
                <a:gd name="T47" fmla="*/ 1366 h 2595"/>
                <a:gd name="T48" fmla="*/ 546 w 2457"/>
                <a:gd name="T49" fmla="*/ 1366 h 2595"/>
                <a:gd name="T50" fmla="*/ 546 w 2457"/>
                <a:gd name="T51" fmla="*/ 1366 h 2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57" h="2595">
                  <a:moveTo>
                    <a:pt x="273" y="273"/>
                  </a:moveTo>
                  <a:cubicBezTo>
                    <a:pt x="273" y="2321"/>
                    <a:pt x="273" y="2321"/>
                    <a:pt x="273" y="2321"/>
                  </a:cubicBezTo>
                  <a:cubicBezTo>
                    <a:pt x="1228" y="2321"/>
                    <a:pt x="1228" y="2321"/>
                    <a:pt x="1228" y="2321"/>
                  </a:cubicBezTo>
                  <a:cubicBezTo>
                    <a:pt x="1228" y="2595"/>
                    <a:pt x="1228" y="2595"/>
                    <a:pt x="1228" y="2595"/>
                  </a:cubicBezTo>
                  <a:cubicBezTo>
                    <a:pt x="136" y="2595"/>
                    <a:pt x="136" y="2595"/>
                    <a:pt x="136" y="2595"/>
                  </a:cubicBezTo>
                  <a:cubicBezTo>
                    <a:pt x="61" y="2595"/>
                    <a:pt x="0" y="2533"/>
                    <a:pt x="0" y="2458"/>
                  </a:cubicBezTo>
                  <a:cubicBezTo>
                    <a:pt x="0" y="137"/>
                    <a:pt x="0" y="137"/>
                    <a:pt x="0" y="137"/>
                  </a:cubicBezTo>
                  <a:cubicBezTo>
                    <a:pt x="0" y="62"/>
                    <a:pt x="61" y="0"/>
                    <a:pt x="136" y="0"/>
                  </a:cubicBezTo>
                  <a:cubicBezTo>
                    <a:pt x="2321" y="0"/>
                    <a:pt x="2321" y="0"/>
                    <a:pt x="2321" y="0"/>
                  </a:cubicBezTo>
                  <a:cubicBezTo>
                    <a:pt x="2396" y="0"/>
                    <a:pt x="2457" y="62"/>
                    <a:pt x="2457" y="137"/>
                  </a:cubicBezTo>
                  <a:cubicBezTo>
                    <a:pt x="2457" y="1161"/>
                    <a:pt x="2457" y="1161"/>
                    <a:pt x="2457" y="1161"/>
                  </a:cubicBezTo>
                  <a:cubicBezTo>
                    <a:pt x="2184" y="1161"/>
                    <a:pt x="2184" y="1161"/>
                    <a:pt x="2184" y="1161"/>
                  </a:cubicBezTo>
                  <a:cubicBezTo>
                    <a:pt x="2184" y="273"/>
                    <a:pt x="2184" y="273"/>
                    <a:pt x="2184" y="273"/>
                  </a:cubicBezTo>
                  <a:lnTo>
                    <a:pt x="273" y="273"/>
                  </a:lnTo>
                  <a:close/>
                  <a:moveTo>
                    <a:pt x="546" y="820"/>
                  </a:moveTo>
                  <a:cubicBezTo>
                    <a:pt x="546" y="547"/>
                    <a:pt x="546" y="547"/>
                    <a:pt x="546" y="547"/>
                  </a:cubicBezTo>
                  <a:cubicBezTo>
                    <a:pt x="1911" y="547"/>
                    <a:pt x="1911" y="547"/>
                    <a:pt x="1911" y="547"/>
                  </a:cubicBezTo>
                  <a:cubicBezTo>
                    <a:pt x="1911" y="820"/>
                    <a:pt x="1911" y="820"/>
                    <a:pt x="1911" y="820"/>
                  </a:cubicBezTo>
                  <a:lnTo>
                    <a:pt x="546" y="820"/>
                  </a:lnTo>
                  <a:close/>
                  <a:moveTo>
                    <a:pt x="546" y="1366"/>
                  </a:moveTo>
                  <a:cubicBezTo>
                    <a:pt x="546" y="1093"/>
                    <a:pt x="546" y="1093"/>
                    <a:pt x="546" y="1093"/>
                  </a:cubicBezTo>
                  <a:cubicBezTo>
                    <a:pt x="1433" y="1093"/>
                    <a:pt x="1433" y="1093"/>
                    <a:pt x="1433" y="1093"/>
                  </a:cubicBezTo>
                  <a:cubicBezTo>
                    <a:pt x="1433" y="1366"/>
                    <a:pt x="1433" y="1366"/>
                    <a:pt x="1433" y="1366"/>
                  </a:cubicBezTo>
                  <a:lnTo>
                    <a:pt x="546" y="1366"/>
                  </a:lnTo>
                  <a:close/>
                  <a:moveTo>
                    <a:pt x="546" y="1366"/>
                  </a:moveTo>
                  <a:cubicBezTo>
                    <a:pt x="546" y="1366"/>
                    <a:pt x="546" y="1366"/>
                    <a:pt x="546" y="1366"/>
                  </a:cubicBezTo>
                </a:path>
              </a:pathLst>
            </a:custGeom>
            <a:solidFill>
              <a:srgbClr val="20B0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PA-任意多边形 7"/>
            <p:cNvSpPr>
              <a:spLocks noEditPoints="1"/>
            </p:cNvSpPr>
            <p:nvPr>
              <p:custDataLst>
                <p:tags r:id="rId44"/>
              </p:custDataLst>
            </p:nvPr>
          </p:nvSpPr>
          <p:spPr bwMode="auto">
            <a:xfrm>
              <a:off x="9600" y="5244"/>
              <a:ext cx="2280" cy="2280"/>
            </a:xfrm>
            <a:custGeom>
              <a:avLst/>
              <a:gdLst>
                <a:gd name="T0" fmla="*/ 664 w 912"/>
                <a:gd name="T1" fmla="*/ 87 h 912"/>
                <a:gd name="T2" fmla="*/ 664 w 912"/>
                <a:gd name="T3" fmla="*/ 370 h 912"/>
                <a:gd name="T4" fmla="*/ 456 w 912"/>
                <a:gd name="T5" fmla="*/ 456 h 912"/>
                <a:gd name="T6" fmla="*/ 249 w 912"/>
                <a:gd name="T7" fmla="*/ 370 h 912"/>
                <a:gd name="T8" fmla="*/ 249 w 912"/>
                <a:gd name="T9" fmla="*/ 87 h 912"/>
                <a:gd name="T10" fmla="*/ 456 w 912"/>
                <a:gd name="T11" fmla="*/ 0 h 912"/>
                <a:gd name="T12" fmla="*/ 664 w 912"/>
                <a:gd name="T13" fmla="*/ 87 h 912"/>
                <a:gd name="T14" fmla="*/ 0 w 912"/>
                <a:gd name="T15" fmla="*/ 543 h 912"/>
                <a:gd name="T16" fmla="*/ 207 w 912"/>
                <a:gd name="T17" fmla="*/ 456 h 912"/>
                <a:gd name="T18" fmla="*/ 415 w 912"/>
                <a:gd name="T19" fmla="*/ 543 h 912"/>
                <a:gd name="T20" fmla="*/ 415 w 912"/>
                <a:gd name="T21" fmla="*/ 826 h 912"/>
                <a:gd name="T22" fmla="*/ 207 w 912"/>
                <a:gd name="T23" fmla="*/ 912 h 912"/>
                <a:gd name="T24" fmla="*/ 0 w 912"/>
                <a:gd name="T25" fmla="*/ 826 h 912"/>
                <a:gd name="T26" fmla="*/ 0 w 912"/>
                <a:gd name="T27" fmla="*/ 543 h 912"/>
                <a:gd name="T28" fmla="*/ 705 w 912"/>
                <a:gd name="T29" fmla="*/ 456 h 912"/>
                <a:gd name="T30" fmla="*/ 912 w 912"/>
                <a:gd name="T31" fmla="*/ 543 h 912"/>
                <a:gd name="T32" fmla="*/ 912 w 912"/>
                <a:gd name="T33" fmla="*/ 826 h 912"/>
                <a:gd name="T34" fmla="*/ 705 w 912"/>
                <a:gd name="T35" fmla="*/ 912 h 912"/>
                <a:gd name="T36" fmla="*/ 498 w 912"/>
                <a:gd name="T37" fmla="*/ 826 h 912"/>
                <a:gd name="T38" fmla="*/ 498 w 912"/>
                <a:gd name="T39" fmla="*/ 543 h 912"/>
                <a:gd name="T40" fmla="*/ 705 w 912"/>
                <a:gd name="T41" fmla="*/ 456 h 912"/>
                <a:gd name="T42" fmla="*/ 705 w 912"/>
                <a:gd name="T43" fmla="*/ 456 h 912"/>
                <a:gd name="T44" fmla="*/ 705 w 912"/>
                <a:gd name="T45" fmla="*/ 456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2" h="912">
                  <a:moveTo>
                    <a:pt x="664" y="87"/>
                  </a:moveTo>
                  <a:lnTo>
                    <a:pt x="664" y="370"/>
                  </a:lnTo>
                  <a:lnTo>
                    <a:pt x="456" y="456"/>
                  </a:lnTo>
                  <a:lnTo>
                    <a:pt x="249" y="370"/>
                  </a:lnTo>
                  <a:lnTo>
                    <a:pt x="249" y="87"/>
                  </a:lnTo>
                  <a:lnTo>
                    <a:pt x="456" y="0"/>
                  </a:lnTo>
                  <a:lnTo>
                    <a:pt x="664" y="87"/>
                  </a:lnTo>
                  <a:close/>
                  <a:moveTo>
                    <a:pt x="0" y="543"/>
                  </a:moveTo>
                  <a:lnTo>
                    <a:pt x="207" y="456"/>
                  </a:lnTo>
                  <a:lnTo>
                    <a:pt x="415" y="543"/>
                  </a:lnTo>
                  <a:lnTo>
                    <a:pt x="415" y="826"/>
                  </a:lnTo>
                  <a:lnTo>
                    <a:pt x="207" y="912"/>
                  </a:lnTo>
                  <a:lnTo>
                    <a:pt x="0" y="826"/>
                  </a:lnTo>
                  <a:lnTo>
                    <a:pt x="0" y="543"/>
                  </a:lnTo>
                  <a:close/>
                  <a:moveTo>
                    <a:pt x="705" y="456"/>
                  </a:moveTo>
                  <a:lnTo>
                    <a:pt x="912" y="543"/>
                  </a:lnTo>
                  <a:lnTo>
                    <a:pt x="912" y="826"/>
                  </a:lnTo>
                  <a:lnTo>
                    <a:pt x="705" y="912"/>
                  </a:lnTo>
                  <a:lnTo>
                    <a:pt x="498" y="826"/>
                  </a:lnTo>
                  <a:lnTo>
                    <a:pt x="498" y="543"/>
                  </a:lnTo>
                  <a:lnTo>
                    <a:pt x="705" y="456"/>
                  </a:lnTo>
                  <a:close/>
                  <a:moveTo>
                    <a:pt x="705" y="456"/>
                  </a:moveTo>
                  <a:lnTo>
                    <a:pt x="705" y="456"/>
                  </a:lnTo>
                  <a:close/>
                </a:path>
              </a:pathLst>
            </a:custGeom>
            <a:solidFill>
              <a:srgbClr val="8BB3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4" name="PA-Titletextslide "/>
          <p:cNvSpPr txBox="1"/>
          <p:nvPr>
            <p:custDataLst>
              <p:tags r:id="rId4"/>
            </p:custDataLst>
          </p:nvPr>
        </p:nvSpPr>
        <p:spPr>
          <a:xfrm>
            <a:off x="2200582" y="2095789"/>
            <a:ext cx="4556088" cy="419735"/>
          </a:xfrm>
          <a:prstGeom prst="rect">
            <a:avLst/>
          </a:prstGeom>
          <a:ln w="12700">
            <a:miter lim="400000"/>
          </a:ln>
        </p:spPr>
        <p:txBody>
          <a:bodyPr lIns="25400" tIns="25400" rIns="25400" bIns="25400" anchor="ctr">
            <a:spAutoFit/>
          </a:bodyPr>
          <a:lstStyle>
            <a:lvl1pPr algn="l">
              <a:defRPr sz="8000" b="0">
                <a:solidFill>
                  <a:srgbClr val="FFFFFF"/>
                </a:solidFill>
                <a:latin typeface="Maven Pro Medium"/>
                <a:ea typeface="Maven Pro Medium"/>
                <a:cs typeface="Maven Pro Medium"/>
                <a:sym typeface="Maven Pro Medium"/>
              </a:defRPr>
            </a:lvl1pPr>
          </a:lstStyle>
          <a:p>
            <a:r>
              <a:rPr lang="zh-CN" sz="2400">
                <a:latin typeface="微软雅黑" panose="020B0503020204020204" charset="-122"/>
                <a:ea typeface="微软雅黑" panose="020B0503020204020204" charset="-122"/>
                <a:cs typeface="微软雅黑" panose="020B0503020204020204" charset="-122"/>
              </a:rPr>
              <a:t>前端框架</a:t>
            </a:r>
          </a:p>
        </p:txBody>
      </p:sp>
      <p:sp>
        <p:nvSpPr>
          <p:cNvPr id="15"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5"/>
            </p:custDataLst>
          </p:nvPr>
        </p:nvSpPr>
        <p:spPr>
          <a:xfrm>
            <a:off x="2200275" y="2637790"/>
            <a:ext cx="3731895" cy="271780"/>
          </a:xfrm>
          <a:prstGeom prst="rect">
            <a:avLst/>
          </a:prstGeom>
          <a:ln w="12700">
            <a:miter lim="400000"/>
          </a:ln>
        </p:spPr>
        <p:txBody>
          <a:bodyPr wrap="square" lIns="25400" tIns="25400" rIns="25400" bIns="25400">
            <a:spAutoFit/>
          </a:bodyPr>
          <a:lstStyle/>
          <a:p>
            <a:pPr algn="l">
              <a:lnSpc>
                <a:spcPct val="120000"/>
              </a:lnSpc>
              <a:spcBef>
                <a:spcPts val="2000"/>
              </a:spcBef>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lang="en-US" sz="1200">
                <a:latin typeface="微软雅黑" panose="020B0503020204020204" charset="-122"/>
                <a:ea typeface="微软雅黑" panose="020B0503020204020204" charset="-122"/>
                <a:cs typeface="微软雅黑" panose="020B0503020204020204" charset="-122"/>
              </a:rPr>
              <a:t>Vue+Element UI</a:t>
            </a:r>
          </a:p>
        </p:txBody>
      </p:sp>
      <p:sp>
        <p:nvSpPr>
          <p:cNvPr id="25" name="PA-Titletextslide "/>
          <p:cNvSpPr txBox="1"/>
          <p:nvPr>
            <p:custDataLst>
              <p:tags r:id="rId6"/>
            </p:custDataLst>
          </p:nvPr>
        </p:nvSpPr>
        <p:spPr>
          <a:xfrm>
            <a:off x="2200582" y="4355754"/>
            <a:ext cx="4556088" cy="419735"/>
          </a:xfrm>
          <a:prstGeom prst="rect">
            <a:avLst/>
          </a:prstGeom>
          <a:ln w="12700">
            <a:miter lim="400000"/>
          </a:ln>
        </p:spPr>
        <p:txBody>
          <a:bodyPr lIns="25400" tIns="25400" rIns="25400" bIns="25400" anchor="ctr">
            <a:spAutoFit/>
          </a:bodyPr>
          <a:lstStyle>
            <a:lvl1pPr algn="l">
              <a:defRPr sz="8000" b="0">
                <a:solidFill>
                  <a:srgbClr val="FFFFFF"/>
                </a:solidFill>
                <a:latin typeface="Maven Pro Medium"/>
                <a:ea typeface="Maven Pro Medium"/>
                <a:cs typeface="Maven Pro Medium"/>
                <a:sym typeface="Maven Pro Medium"/>
              </a:defRPr>
            </a:lvl1pPr>
          </a:lstStyle>
          <a:p>
            <a:r>
              <a:rPr lang="zh-CN" sz="2400">
                <a:latin typeface="微软雅黑" panose="020B0503020204020204" charset="-122"/>
                <a:ea typeface="微软雅黑" panose="020B0503020204020204" charset="-122"/>
                <a:cs typeface="微软雅黑" panose="020B0503020204020204" charset="-122"/>
              </a:rPr>
              <a:t>项目管理</a:t>
            </a:r>
          </a:p>
        </p:txBody>
      </p:sp>
      <p:sp>
        <p:nvSpPr>
          <p:cNvPr id="26"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7"/>
            </p:custDataLst>
          </p:nvPr>
        </p:nvSpPr>
        <p:spPr>
          <a:xfrm>
            <a:off x="2200275" y="4897755"/>
            <a:ext cx="3731895" cy="712470"/>
          </a:xfrm>
          <a:prstGeom prst="rect">
            <a:avLst/>
          </a:prstGeom>
          <a:ln w="12700">
            <a:miter lim="400000"/>
          </a:ln>
        </p:spPr>
        <p:txBody>
          <a:bodyPr wrap="square" lIns="25400" tIns="25400" rIns="25400" bIns="25400">
            <a:spAutoFit/>
          </a:bodyPr>
          <a:lstStyle/>
          <a:p>
            <a:pPr algn="l">
              <a:lnSpc>
                <a:spcPct val="110000"/>
              </a:lnSpc>
              <a:spcBef>
                <a:spcPts val="2000"/>
              </a:spcBef>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lang="en-US" sz="1200">
                <a:latin typeface="微软雅黑" panose="020B0503020204020204" charset="-122"/>
                <a:ea typeface="微软雅黑" panose="020B0503020204020204" charset="-122"/>
                <a:cs typeface="微软雅黑" panose="020B0503020204020204" charset="-122"/>
              </a:rPr>
              <a:t>Git+Github</a:t>
            </a:r>
          </a:p>
          <a:p>
            <a:pPr algn="l">
              <a:lnSpc>
                <a:spcPct val="110000"/>
              </a:lnSpc>
              <a:spcBef>
                <a:spcPts val="2000"/>
              </a:spcBef>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lang="en-US" sz="1200">
                <a:latin typeface="微软雅黑" panose="020B0503020204020204" charset="-122"/>
                <a:ea typeface="微软雅黑" panose="020B0503020204020204" charset="-122"/>
                <a:cs typeface="微软雅黑" panose="020B0503020204020204" charset="-122"/>
                <a:hlinkClick r:id="rId51" action="ppaction://hlinkfile"/>
              </a:rPr>
              <a:t>https://github.com/Momoyeyu/CTF-Website/</a:t>
            </a:r>
            <a:endParaRPr lang="en-US" sz="1200">
              <a:latin typeface="微软雅黑" panose="020B0503020204020204" charset="-122"/>
              <a:ea typeface="微软雅黑" panose="020B0503020204020204" charset="-122"/>
              <a:cs typeface="微软雅黑" panose="020B0503020204020204" charset="-122"/>
            </a:endParaRPr>
          </a:p>
        </p:txBody>
      </p:sp>
      <p:grpSp>
        <p:nvGrpSpPr>
          <p:cNvPr id="31" name="PA-组合 30"/>
          <p:cNvGrpSpPr/>
          <p:nvPr>
            <p:custDataLst>
              <p:tags r:id="rId8"/>
            </p:custDataLst>
          </p:nvPr>
        </p:nvGrpSpPr>
        <p:grpSpPr>
          <a:xfrm>
            <a:off x="1008698" y="2389505"/>
            <a:ext cx="737870" cy="640080"/>
            <a:chOff x="5166" y="1564"/>
            <a:chExt cx="9068" cy="7862"/>
          </a:xfrm>
        </p:grpSpPr>
        <p:sp>
          <p:nvSpPr>
            <p:cNvPr id="27" name="PA-AutoShape 11"/>
            <p:cNvSpPr>
              <a:spLocks noChangeAspect="1" noChangeArrowheads="1" noTextEdit="1"/>
            </p:cNvSpPr>
            <p:nvPr>
              <p:custDataLst>
                <p:tags r:id="rId39"/>
              </p:custDataLst>
            </p:nvPr>
          </p:nvSpPr>
          <p:spPr bwMode="auto">
            <a:xfrm>
              <a:off x="5166" y="1564"/>
              <a:ext cx="8868" cy="7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 name="PA-任意多边形 13"/>
            <p:cNvSpPr>
              <a:spLocks noEditPoints="1"/>
            </p:cNvSpPr>
            <p:nvPr>
              <p:custDataLst>
                <p:tags r:id="rId40"/>
              </p:custDataLst>
            </p:nvPr>
          </p:nvSpPr>
          <p:spPr bwMode="auto">
            <a:xfrm>
              <a:off x="5166" y="2776"/>
              <a:ext cx="8868" cy="6451"/>
            </a:xfrm>
            <a:custGeom>
              <a:avLst/>
              <a:gdLst>
                <a:gd name="T0" fmla="*/ 6449 w 7094"/>
                <a:gd name="T1" fmla="*/ 4516 h 5161"/>
                <a:gd name="T2" fmla="*/ 6449 w 7094"/>
                <a:gd name="T3" fmla="*/ 1774 h 5161"/>
                <a:gd name="T4" fmla="*/ 5804 w 7094"/>
                <a:gd name="T5" fmla="*/ 1774 h 5161"/>
                <a:gd name="T6" fmla="*/ 5804 w 7094"/>
                <a:gd name="T7" fmla="*/ 4516 h 5161"/>
                <a:gd name="T8" fmla="*/ 5159 w 7094"/>
                <a:gd name="T9" fmla="*/ 4516 h 5161"/>
                <a:gd name="T10" fmla="*/ 5159 w 7094"/>
                <a:gd name="T11" fmla="*/ 2258 h 5161"/>
                <a:gd name="T12" fmla="*/ 4514 w 7094"/>
                <a:gd name="T13" fmla="*/ 2258 h 5161"/>
                <a:gd name="T14" fmla="*/ 4514 w 7094"/>
                <a:gd name="T15" fmla="*/ 4516 h 5161"/>
                <a:gd name="T16" fmla="*/ 3870 w 7094"/>
                <a:gd name="T17" fmla="*/ 4516 h 5161"/>
                <a:gd name="T18" fmla="*/ 3870 w 7094"/>
                <a:gd name="T19" fmla="*/ 1129 h 5161"/>
                <a:gd name="T20" fmla="*/ 3225 w 7094"/>
                <a:gd name="T21" fmla="*/ 1129 h 5161"/>
                <a:gd name="T22" fmla="*/ 3225 w 7094"/>
                <a:gd name="T23" fmla="*/ 4516 h 5161"/>
                <a:gd name="T24" fmla="*/ 2580 w 7094"/>
                <a:gd name="T25" fmla="*/ 4516 h 5161"/>
                <a:gd name="T26" fmla="*/ 2580 w 7094"/>
                <a:gd name="T27" fmla="*/ 0 h 5161"/>
                <a:gd name="T28" fmla="*/ 1935 w 7094"/>
                <a:gd name="T29" fmla="*/ 0 h 5161"/>
                <a:gd name="T30" fmla="*/ 1935 w 7094"/>
                <a:gd name="T31" fmla="*/ 4516 h 5161"/>
                <a:gd name="T32" fmla="*/ 1290 w 7094"/>
                <a:gd name="T33" fmla="*/ 4516 h 5161"/>
                <a:gd name="T34" fmla="*/ 1290 w 7094"/>
                <a:gd name="T35" fmla="*/ 2258 h 5161"/>
                <a:gd name="T36" fmla="*/ 645 w 7094"/>
                <a:gd name="T37" fmla="*/ 2258 h 5161"/>
                <a:gd name="T38" fmla="*/ 645 w 7094"/>
                <a:gd name="T39" fmla="*/ 4516 h 5161"/>
                <a:gd name="T40" fmla="*/ 0 w 7094"/>
                <a:gd name="T41" fmla="*/ 4516 h 5161"/>
                <a:gd name="T42" fmla="*/ 0 w 7094"/>
                <a:gd name="T43" fmla="*/ 5161 h 5161"/>
                <a:gd name="T44" fmla="*/ 7094 w 7094"/>
                <a:gd name="T45" fmla="*/ 5161 h 5161"/>
                <a:gd name="T46" fmla="*/ 7094 w 7094"/>
                <a:gd name="T47" fmla="*/ 4516 h 5161"/>
                <a:gd name="T48" fmla="*/ 6449 w 7094"/>
                <a:gd name="T49" fmla="*/ 4516 h 5161"/>
                <a:gd name="T50" fmla="*/ 6449 w 7094"/>
                <a:gd name="T51" fmla="*/ 4516 h 5161"/>
                <a:gd name="T52" fmla="*/ 6449 w 7094"/>
                <a:gd name="T53" fmla="*/ 4516 h 5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94" h="5161">
                  <a:moveTo>
                    <a:pt x="6449" y="4516"/>
                  </a:moveTo>
                  <a:lnTo>
                    <a:pt x="6449" y="1774"/>
                  </a:lnTo>
                  <a:lnTo>
                    <a:pt x="5804" y="1774"/>
                  </a:lnTo>
                  <a:lnTo>
                    <a:pt x="5804" y="4516"/>
                  </a:lnTo>
                  <a:lnTo>
                    <a:pt x="5159" y="4516"/>
                  </a:lnTo>
                  <a:lnTo>
                    <a:pt x="5159" y="2258"/>
                  </a:lnTo>
                  <a:lnTo>
                    <a:pt x="4514" y="2258"/>
                  </a:lnTo>
                  <a:lnTo>
                    <a:pt x="4514" y="4516"/>
                  </a:lnTo>
                  <a:lnTo>
                    <a:pt x="3870" y="4516"/>
                  </a:lnTo>
                  <a:lnTo>
                    <a:pt x="3870" y="1129"/>
                  </a:lnTo>
                  <a:lnTo>
                    <a:pt x="3225" y="1129"/>
                  </a:lnTo>
                  <a:lnTo>
                    <a:pt x="3225" y="4516"/>
                  </a:lnTo>
                  <a:lnTo>
                    <a:pt x="2580" y="4516"/>
                  </a:lnTo>
                  <a:lnTo>
                    <a:pt x="2580" y="0"/>
                  </a:lnTo>
                  <a:lnTo>
                    <a:pt x="1935" y="0"/>
                  </a:lnTo>
                  <a:lnTo>
                    <a:pt x="1935" y="4516"/>
                  </a:lnTo>
                  <a:lnTo>
                    <a:pt x="1290" y="4516"/>
                  </a:lnTo>
                  <a:lnTo>
                    <a:pt x="1290" y="2258"/>
                  </a:lnTo>
                  <a:lnTo>
                    <a:pt x="645" y="2258"/>
                  </a:lnTo>
                  <a:lnTo>
                    <a:pt x="645" y="4516"/>
                  </a:lnTo>
                  <a:lnTo>
                    <a:pt x="0" y="4516"/>
                  </a:lnTo>
                  <a:lnTo>
                    <a:pt x="0" y="5161"/>
                  </a:lnTo>
                  <a:lnTo>
                    <a:pt x="7094" y="5161"/>
                  </a:lnTo>
                  <a:lnTo>
                    <a:pt x="7094" y="4516"/>
                  </a:lnTo>
                  <a:lnTo>
                    <a:pt x="6449" y="4516"/>
                  </a:lnTo>
                  <a:close/>
                  <a:moveTo>
                    <a:pt x="6449" y="4516"/>
                  </a:moveTo>
                  <a:lnTo>
                    <a:pt x="6449" y="4516"/>
                  </a:lnTo>
                  <a:close/>
                </a:path>
              </a:pathLst>
            </a:custGeom>
            <a:solidFill>
              <a:srgbClr val="20B0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9" name="PA-任意多边形 14"/>
            <p:cNvSpPr>
              <a:spLocks noEditPoints="1"/>
            </p:cNvSpPr>
            <p:nvPr>
              <p:custDataLst>
                <p:tags r:id="rId41"/>
              </p:custDataLst>
            </p:nvPr>
          </p:nvSpPr>
          <p:spPr bwMode="auto">
            <a:xfrm>
              <a:off x="5366" y="2976"/>
              <a:ext cx="8868" cy="6451"/>
            </a:xfrm>
            <a:custGeom>
              <a:avLst/>
              <a:gdLst>
                <a:gd name="T0" fmla="*/ 6449 w 7094"/>
                <a:gd name="T1" fmla="*/ 4516 h 5161"/>
                <a:gd name="T2" fmla="*/ 6449 w 7094"/>
                <a:gd name="T3" fmla="*/ 1774 h 5161"/>
                <a:gd name="T4" fmla="*/ 5804 w 7094"/>
                <a:gd name="T5" fmla="*/ 1774 h 5161"/>
                <a:gd name="T6" fmla="*/ 5804 w 7094"/>
                <a:gd name="T7" fmla="*/ 4516 h 5161"/>
                <a:gd name="T8" fmla="*/ 5159 w 7094"/>
                <a:gd name="T9" fmla="*/ 4516 h 5161"/>
                <a:gd name="T10" fmla="*/ 5159 w 7094"/>
                <a:gd name="T11" fmla="*/ 2258 h 5161"/>
                <a:gd name="T12" fmla="*/ 4514 w 7094"/>
                <a:gd name="T13" fmla="*/ 2258 h 5161"/>
                <a:gd name="T14" fmla="*/ 4514 w 7094"/>
                <a:gd name="T15" fmla="*/ 4516 h 5161"/>
                <a:gd name="T16" fmla="*/ 3870 w 7094"/>
                <a:gd name="T17" fmla="*/ 4516 h 5161"/>
                <a:gd name="T18" fmla="*/ 3870 w 7094"/>
                <a:gd name="T19" fmla="*/ 1129 h 5161"/>
                <a:gd name="T20" fmla="*/ 3225 w 7094"/>
                <a:gd name="T21" fmla="*/ 1129 h 5161"/>
                <a:gd name="T22" fmla="*/ 3225 w 7094"/>
                <a:gd name="T23" fmla="*/ 4516 h 5161"/>
                <a:gd name="T24" fmla="*/ 2580 w 7094"/>
                <a:gd name="T25" fmla="*/ 4516 h 5161"/>
                <a:gd name="T26" fmla="*/ 2580 w 7094"/>
                <a:gd name="T27" fmla="*/ 0 h 5161"/>
                <a:gd name="T28" fmla="*/ 1935 w 7094"/>
                <a:gd name="T29" fmla="*/ 0 h 5161"/>
                <a:gd name="T30" fmla="*/ 1935 w 7094"/>
                <a:gd name="T31" fmla="*/ 4516 h 5161"/>
                <a:gd name="T32" fmla="*/ 1290 w 7094"/>
                <a:gd name="T33" fmla="*/ 4516 h 5161"/>
                <a:gd name="T34" fmla="*/ 1290 w 7094"/>
                <a:gd name="T35" fmla="*/ 2258 h 5161"/>
                <a:gd name="T36" fmla="*/ 645 w 7094"/>
                <a:gd name="T37" fmla="*/ 2258 h 5161"/>
                <a:gd name="T38" fmla="*/ 645 w 7094"/>
                <a:gd name="T39" fmla="*/ 4516 h 5161"/>
                <a:gd name="T40" fmla="*/ 0 w 7094"/>
                <a:gd name="T41" fmla="*/ 4516 h 5161"/>
                <a:gd name="T42" fmla="*/ 0 w 7094"/>
                <a:gd name="T43" fmla="*/ 5161 h 5161"/>
                <a:gd name="T44" fmla="*/ 7094 w 7094"/>
                <a:gd name="T45" fmla="*/ 5161 h 5161"/>
                <a:gd name="T46" fmla="*/ 7094 w 7094"/>
                <a:gd name="T47" fmla="*/ 4516 h 5161"/>
                <a:gd name="T48" fmla="*/ 6449 w 7094"/>
                <a:gd name="T49" fmla="*/ 4516 h 5161"/>
                <a:gd name="T50" fmla="*/ 6449 w 7094"/>
                <a:gd name="T51" fmla="*/ 4516 h 5161"/>
                <a:gd name="T52" fmla="*/ 6449 w 7094"/>
                <a:gd name="T53" fmla="*/ 4516 h 5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94" h="5161">
                  <a:moveTo>
                    <a:pt x="6449" y="4516"/>
                  </a:moveTo>
                  <a:lnTo>
                    <a:pt x="6449" y="1774"/>
                  </a:lnTo>
                  <a:lnTo>
                    <a:pt x="5804" y="1774"/>
                  </a:lnTo>
                  <a:lnTo>
                    <a:pt x="5804" y="4516"/>
                  </a:lnTo>
                  <a:lnTo>
                    <a:pt x="5159" y="4516"/>
                  </a:lnTo>
                  <a:lnTo>
                    <a:pt x="5159" y="2258"/>
                  </a:lnTo>
                  <a:lnTo>
                    <a:pt x="4514" y="2258"/>
                  </a:lnTo>
                  <a:lnTo>
                    <a:pt x="4514" y="4516"/>
                  </a:lnTo>
                  <a:lnTo>
                    <a:pt x="3870" y="4516"/>
                  </a:lnTo>
                  <a:lnTo>
                    <a:pt x="3870" y="1129"/>
                  </a:lnTo>
                  <a:lnTo>
                    <a:pt x="3225" y="1129"/>
                  </a:lnTo>
                  <a:lnTo>
                    <a:pt x="3225" y="4516"/>
                  </a:lnTo>
                  <a:lnTo>
                    <a:pt x="2580" y="4516"/>
                  </a:lnTo>
                  <a:lnTo>
                    <a:pt x="2580" y="0"/>
                  </a:lnTo>
                  <a:lnTo>
                    <a:pt x="1935" y="0"/>
                  </a:lnTo>
                  <a:lnTo>
                    <a:pt x="1935" y="4516"/>
                  </a:lnTo>
                  <a:lnTo>
                    <a:pt x="1290" y="4516"/>
                  </a:lnTo>
                  <a:lnTo>
                    <a:pt x="1290" y="2258"/>
                  </a:lnTo>
                  <a:lnTo>
                    <a:pt x="645" y="2258"/>
                  </a:lnTo>
                  <a:lnTo>
                    <a:pt x="645" y="4516"/>
                  </a:lnTo>
                  <a:lnTo>
                    <a:pt x="0" y="4516"/>
                  </a:lnTo>
                  <a:lnTo>
                    <a:pt x="0" y="5161"/>
                  </a:lnTo>
                  <a:lnTo>
                    <a:pt x="7094" y="5161"/>
                  </a:lnTo>
                  <a:lnTo>
                    <a:pt x="7094" y="4516"/>
                  </a:lnTo>
                  <a:lnTo>
                    <a:pt x="6449" y="4516"/>
                  </a:lnTo>
                  <a:moveTo>
                    <a:pt x="6449" y="4516"/>
                  </a:moveTo>
                  <a:lnTo>
                    <a:pt x="6449" y="45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 name="PA-任意多边形 15"/>
            <p:cNvSpPr>
              <a:spLocks noEditPoints="1"/>
            </p:cNvSpPr>
            <p:nvPr>
              <p:custDataLst>
                <p:tags r:id="rId42"/>
              </p:custDataLst>
            </p:nvPr>
          </p:nvSpPr>
          <p:spPr bwMode="auto">
            <a:xfrm>
              <a:off x="5951" y="1567"/>
              <a:ext cx="7276" cy="3630"/>
            </a:xfrm>
            <a:custGeom>
              <a:avLst/>
              <a:gdLst>
                <a:gd name="T0" fmla="*/ 143 w 2464"/>
                <a:gd name="T1" fmla="*/ 1229 h 1229"/>
                <a:gd name="T2" fmla="*/ 25 w 2464"/>
                <a:gd name="T3" fmla="*/ 1160 h 1229"/>
                <a:gd name="T4" fmla="*/ 25 w 2464"/>
                <a:gd name="T5" fmla="*/ 1024 h 1229"/>
                <a:gd name="T6" fmla="*/ 143 w 2464"/>
                <a:gd name="T7" fmla="*/ 955 h 1229"/>
                <a:gd name="T8" fmla="*/ 280 w 2464"/>
                <a:gd name="T9" fmla="*/ 1092 h 1229"/>
                <a:gd name="T10" fmla="*/ 143 w 2464"/>
                <a:gd name="T11" fmla="*/ 1229 h 1229"/>
                <a:gd name="T12" fmla="*/ 689 w 2464"/>
                <a:gd name="T13" fmla="*/ 273 h 1229"/>
                <a:gd name="T14" fmla="*/ 553 w 2464"/>
                <a:gd name="T15" fmla="*/ 136 h 1229"/>
                <a:gd name="T16" fmla="*/ 689 w 2464"/>
                <a:gd name="T17" fmla="*/ 0 h 1229"/>
                <a:gd name="T18" fmla="*/ 826 w 2464"/>
                <a:gd name="T19" fmla="*/ 136 h 1229"/>
                <a:gd name="T20" fmla="*/ 689 w 2464"/>
                <a:gd name="T21" fmla="*/ 273 h 1229"/>
                <a:gd name="T22" fmla="*/ 1235 w 2464"/>
                <a:gd name="T23" fmla="*/ 751 h 1229"/>
                <a:gd name="T24" fmla="*/ 1117 w 2464"/>
                <a:gd name="T25" fmla="*/ 682 h 1229"/>
                <a:gd name="T26" fmla="*/ 1117 w 2464"/>
                <a:gd name="T27" fmla="*/ 546 h 1229"/>
                <a:gd name="T28" fmla="*/ 1235 w 2464"/>
                <a:gd name="T29" fmla="*/ 478 h 1229"/>
                <a:gd name="T30" fmla="*/ 1372 w 2464"/>
                <a:gd name="T31" fmla="*/ 614 h 1229"/>
                <a:gd name="T32" fmla="*/ 1235 w 2464"/>
                <a:gd name="T33" fmla="*/ 751 h 1229"/>
                <a:gd name="T34" fmla="*/ 1782 w 2464"/>
                <a:gd name="T35" fmla="*/ 1229 h 1229"/>
                <a:gd name="T36" fmla="*/ 1663 w 2464"/>
                <a:gd name="T37" fmla="*/ 1160 h 1229"/>
                <a:gd name="T38" fmla="*/ 1663 w 2464"/>
                <a:gd name="T39" fmla="*/ 1024 h 1229"/>
                <a:gd name="T40" fmla="*/ 1782 w 2464"/>
                <a:gd name="T41" fmla="*/ 955 h 1229"/>
                <a:gd name="T42" fmla="*/ 1918 w 2464"/>
                <a:gd name="T43" fmla="*/ 1092 h 1229"/>
                <a:gd name="T44" fmla="*/ 1782 w 2464"/>
                <a:gd name="T45" fmla="*/ 1229 h 1229"/>
                <a:gd name="T46" fmla="*/ 2328 w 2464"/>
                <a:gd name="T47" fmla="*/ 1024 h 1229"/>
                <a:gd name="T48" fmla="*/ 2209 w 2464"/>
                <a:gd name="T49" fmla="*/ 955 h 1229"/>
                <a:gd name="T50" fmla="*/ 2209 w 2464"/>
                <a:gd name="T51" fmla="*/ 819 h 1229"/>
                <a:gd name="T52" fmla="*/ 2328 w 2464"/>
                <a:gd name="T53" fmla="*/ 751 h 1229"/>
                <a:gd name="T54" fmla="*/ 2464 w 2464"/>
                <a:gd name="T55" fmla="*/ 887 h 1229"/>
                <a:gd name="T56" fmla="*/ 2328 w 2464"/>
                <a:gd name="T57" fmla="*/ 1024 h 1229"/>
                <a:gd name="T58" fmla="*/ 2328 w 2464"/>
                <a:gd name="T59" fmla="*/ 1024 h 1229"/>
                <a:gd name="T60" fmla="*/ 2328 w 2464"/>
                <a:gd name="T61" fmla="*/ 1024 h 1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64" h="1229">
                  <a:moveTo>
                    <a:pt x="143" y="1229"/>
                  </a:moveTo>
                  <a:cubicBezTo>
                    <a:pt x="94" y="1229"/>
                    <a:pt x="49" y="1202"/>
                    <a:pt x="25" y="1160"/>
                  </a:cubicBezTo>
                  <a:cubicBezTo>
                    <a:pt x="0" y="1118"/>
                    <a:pt x="0" y="1066"/>
                    <a:pt x="25" y="1024"/>
                  </a:cubicBezTo>
                  <a:cubicBezTo>
                    <a:pt x="49" y="981"/>
                    <a:pt x="94" y="955"/>
                    <a:pt x="143" y="955"/>
                  </a:cubicBezTo>
                  <a:cubicBezTo>
                    <a:pt x="219" y="955"/>
                    <a:pt x="280" y="1017"/>
                    <a:pt x="280" y="1092"/>
                  </a:cubicBezTo>
                  <a:cubicBezTo>
                    <a:pt x="280" y="1167"/>
                    <a:pt x="219" y="1228"/>
                    <a:pt x="143" y="1229"/>
                  </a:cubicBezTo>
                  <a:close/>
                  <a:moveTo>
                    <a:pt x="689" y="273"/>
                  </a:moveTo>
                  <a:cubicBezTo>
                    <a:pt x="614" y="273"/>
                    <a:pt x="553" y="212"/>
                    <a:pt x="553" y="136"/>
                  </a:cubicBezTo>
                  <a:cubicBezTo>
                    <a:pt x="553" y="61"/>
                    <a:pt x="614" y="0"/>
                    <a:pt x="689" y="0"/>
                  </a:cubicBezTo>
                  <a:cubicBezTo>
                    <a:pt x="765" y="0"/>
                    <a:pt x="826" y="61"/>
                    <a:pt x="826" y="136"/>
                  </a:cubicBezTo>
                  <a:cubicBezTo>
                    <a:pt x="826" y="212"/>
                    <a:pt x="765" y="273"/>
                    <a:pt x="689" y="273"/>
                  </a:cubicBezTo>
                  <a:close/>
                  <a:moveTo>
                    <a:pt x="1235" y="751"/>
                  </a:moveTo>
                  <a:cubicBezTo>
                    <a:pt x="1187" y="751"/>
                    <a:pt x="1142" y="725"/>
                    <a:pt x="1117" y="682"/>
                  </a:cubicBezTo>
                  <a:cubicBezTo>
                    <a:pt x="1093" y="640"/>
                    <a:pt x="1093" y="588"/>
                    <a:pt x="1117" y="546"/>
                  </a:cubicBezTo>
                  <a:cubicBezTo>
                    <a:pt x="1142" y="504"/>
                    <a:pt x="1187" y="478"/>
                    <a:pt x="1235" y="478"/>
                  </a:cubicBezTo>
                  <a:cubicBezTo>
                    <a:pt x="1311" y="478"/>
                    <a:pt x="1372" y="539"/>
                    <a:pt x="1372" y="614"/>
                  </a:cubicBezTo>
                  <a:cubicBezTo>
                    <a:pt x="1372" y="690"/>
                    <a:pt x="1311" y="751"/>
                    <a:pt x="1235" y="751"/>
                  </a:cubicBezTo>
                  <a:close/>
                  <a:moveTo>
                    <a:pt x="1782" y="1229"/>
                  </a:moveTo>
                  <a:cubicBezTo>
                    <a:pt x="1733" y="1229"/>
                    <a:pt x="1688" y="1202"/>
                    <a:pt x="1663" y="1160"/>
                  </a:cubicBezTo>
                  <a:cubicBezTo>
                    <a:pt x="1639" y="1118"/>
                    <a:pt x="1639" y="1066"/>
                    <a:pt x="1663" y="1024"/>
                  </a:cubicBezTo>
                  <a:cubicBezTo>
                    <a:pt x="1688" y="981"/>
                    <a:pt x="1733" y="955"/>
                    <a:pt x="1782" y="955"/>
                  </a:cubicBezTo>
                  <a:cubicBezTo>
                    <a:pt x="1857" y="955"/>
                    <a:pt x="1918" y="1017"/>
                    <a:pt x="1918" y="1092"/>
                  </a:cubicBezTo>
                  <a:cubicBezTo>
                    <a:pt x="1918" y="1167"/>
                    <a:pt x="1857" y="1228"/>
                    <a:pt x="1782" y="1229"/>
                  </a:cubicBezTo>
                  <a:close/>
                  <a:moveTo>
                    <a:pt x="2328" y="1024"/>
                  </a:moveTo>
                  <a:cubicBezTo>
                    <a:pt x="2279" y="1024"/>
                    <a:pt x="2234" y="998"/>
                    <a:pt x="2209" y="955"/>
                  </a:cubicBezTo>
                  <a:cubicBezTo>
                    <a:pt x="2185" y="913"/>
                    <a:pt x="2185" y="861"/>
                    <a:pt x="2209" y="819"/>
                  </a:cubicBezTo>
                  <a:cubicBezTo>
                    <a:pt x="2234" y="777"/>
                    <a:pt x="2279" y="751"/>
                    <a:pt x="2328" y="751"/>
                  </a:cubicBezTo>
                  <a:cubicBezTo>
                    <a:pt x="2403" y="751"/>
                    <a:pt x="2464" y="812"/>
                    <a:pt x="2464" y="887"/>
                  </a:cubicBezTo>
                  <a:cubicBezTo>
                    <a:pt x="2464" y="963"/>
                    <a:pt x="2403" y="1024"/>
                    <a:pt x="2328" y="1024"/>
                  </a:cubicBezTo>
                  <a:close/>
                  <a:moveTo>
                    <a:pt x="2328" y="1024"/>
                  </a:moveTo>
                  <a:cubicBezTo>
                    <a:pt x="2328" y="1024"/>
                    <a:pt x="2328" y="1024"/>
                    <a:pt x="2328" y="1024"/>
                  </a:cubicBezTo>
                </a:path>
              </a:pathLst>
            </a:custGeom>
            <a:solidFill>
              <a:srgbClr val="8BB3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1" name="PA-Titletextslide "/>
          <p:cNvSpPr txBox="1"/>
          <p:nvPr>
            <p:custDataLst>
              <p:tags r:id="rId9"/>
            </p:custDataLst>
          </p:nvPr>
        </p:nvSpPr>
        <p:spPr>
          <a:xfrm>
            <a:off x="7691427" y="2096424"/>
            <a:ext cx="4556088" cy="419735"/>
          </a:xfrm>
          <a:prstGeom prst="rect">
            <a:avLst/>
          </a:prstGeom>
          <a:ln w="12700">
            <a:miter lim="400000"/>
          </a:ln>
        </p:spPr>
        <p:txBody>
          <a:bodyPr lIns="25400" tIns="25400" rIns="25400" bIns="25400" anchor="ctr">
            <a:spAutoFit/>
          </a:bodyPr>
          <a:lstStyle>
            <a:lvl1pPr algn="l">
              <a:defRPr sz="8000" b="0">
                <a:solidFill>
                  <a:srgbClr val="FFFFFF"/>
                </a:solidFill>
                <a:latin typeface="Maven Pro Medium"/>
                <a:ea typeface="Maven Pro Medium"/>
                <a:cs typeface="Maven Pro Medium"/>
                <a:sym typeface="Maven Pro Medium"/>
              </a:defRPr>
            </a:lvl1pPr>
          </a:lstStyle>
          <a:p>
            <a:r>
              <a:rPr lang="zh-CN" sz="2400">
                <a:latin typeface="微软雅黑" panose="020B0503020204020204" charset="-122"/>
                <a:ea typeface="微软雅黑" panose="020B0503020204020204" charset="-122"/>
                <a:cs typeface="微软雅黑" panose="020B0503020204020204" charset="-122"/>
              </a:rPr>
              <a:t>后端框架</a:t>
            </a:r>
          </a:p>
        </p:txBody>
      </p:sp>
      <p:sp>
        <p:nvSpPr>
          <p:cNvPr id="42"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10"/>
            </p:custDataLst>
          </p:nvPr>
        </p:nvSpPr>
        <p:spPr>
          <a:xfrm>
            <a:off x="7691120" y="2638425"/>
            <a:ext cx="3731895" cy="271780"/>
          </a:xfrm>
          <a:prstGeom prst="rect">
            <a:avLst/>
          </a:prstGeom>
          <a:ln w="12700">
            <a:miter lim="400000"/>
          </a:ln>
        </p:spPr>
        <p:txBody>
          <a:bodyPr wrap="square" lIns="25400" tIns="25400" rIns="25400" bIns="25400">
            <a:spAutoFit/>
          </a:bodyPr>
          <a:lstStyle/>
          <a:p>
            <a:pPr algn="l">
              <a:lnSpc>
                <a:spcPct val="120000"/>
              </a:lnSpc>
              <a:spcBef>
                <a:spcPts val="2000"/>
              </a:spcBef>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lang="en-US" sz="1200">
                <a:latin typeface="微软雅黑" panose="020B0503020204020204" charset="-122"/>
                <a:ea typeface="微软雅黑" panose="020B0503020204020204" charset="-122"/>
                <a:cs typeface="微软雅黑" panose="020B0503020204020204" charset="-122"/>
              </a:rPr>
              <a:t>Python,Django</a:t>
            </a:r>
          </a:p>
        </p:txBody>
      </p:sp>
      <p:sp>
        <p:nvSpPr>
          <p:cNvPr id="49" name="PA-Titletextslide "/>
          <p:cNvSpPr txBox="1"/>
          <p:nvPr>
            <p:custDataLst>
              <p:tags r:id="rId11"/>
            </p:custDataLst>
          </p:nvPr>
        </p:nvSpPr>
        <p:spPr>
          <a:xfrm>
            <a:off x="7691427" y="4356389"/>
            <a:ext cx="4556088" cy="419735"/>
          </a:xfrm>
          <a:prstGeom prst="rect">
            <a:avLst/>
          </a:prstGeom>
          <a:ln w="12700">
            <a:miter lim="400000"/>
          </a:ln>
        </p:spPr>
        <p:txBody>
          <a:bodyPr lIns="25400" tIns="25400" rIns="25400" bIns="25400" anchor="ctr">
            <a:spAutoFit/>
          </a:bodyPr>
          <a:lstStyle>
            <a:lvl1pPr algn="l">
              <a:defRPr sz="8000" b="0">
                <a:solidFill>
                  <a:srgbClr val="FFFFFF"/>
                </a:solidFill>
                <a:latin typeface="Maven Pro Medium"/>
                <a:ea typeface="Maven Pro Medium"/>
                <a:cs typeface="Maven Pro Medium"/>
                <a:sym typeface="Maven Pro Medium"/>
              </a:defRPr>
            </a:lvl1pPr>
          </a:lstStyle>
          <a:p>
            <a:r>
              <a:rPr lang="en-US" sz="2400">
                <a:latin typeface="微软雅黑" panose="020B0503020204020204" charset="-122"/>
                <a:ea typeface="微软雅黑" panose="020B0503020204020204" charset="-122"/>
                <a:cs typeface="微软雅黑" panose="020B0503020204020204" charset="-122"/>
              </a:rPr>
              <a:t>API</a:t>
            </a:r>
          </a:p>
        </p:txBody>
      </p:sp>
      <p:sp>
        <p:nvSpPr>
          <p:cNvPr id="50"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12"/>
            </p:custDataLst>
          </p:nvPr>
        </p:nvSpPr>
        <p:spPr>
          <a:xfrm>
            <a:off x="7691120" y="4898390"/>
            <a:ext cx="3731895" cy="749300"/>
          </a:xfrm>
          <a:prstGeom prst="rect">
            <a:avLst/>
          </a:prstGeom>
          <a:ln w="12700">
            <a:miter lim="400000"/>
          </a:ln>
        </p:spPr>
        <p:txBody>
          <a:bodyPr wrap="square" lIns="25400" tIns="25400" rIns="25400" bIns="25400">
            <a:spAutoFit/>
          </a:bodyPr>
          <a:lstStyle/>
          <a:p>
            <a:pPr algn="l">
              <a:lnSpc>
                <a:spcPct val="120000"/>
              </a:lnSpc>
              <a:spcBef>
                <a:spcPts val="2000"/>
              </a:spcBef>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lang="zh-CN" sz="1200">
                <a:latin typeface="微软雅黑" panose="020B0503020204020204" charset="-122"/>
                <a:ea typeface="微软雅黑" panose="020B0503020204020204" charset="-122"/>
                <a:cs typeface="微软雅黑" panose="020B0503020204020204" charset="-122"/>
              </a:rPr>
              <a:t>在线共享文档</a:t>
            </a:r>
          </a:p>
          <a:p>
            <a:pPr algn="l">
              <a:lnSpc>
                <a:spcPct val="120000"/>
              </a:lnSpc>
              <a:spcBef>
                <a:spcPts val="2000"/>
              </a:spcBef>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lang="zh-CN" sz="1200">
                <a:latin typeface="微软雅黑" panose="020B0503020204020204" charset="-122"/>
                <a:ea typeface="微软雅黑" panose="020B0503020204020204" charset="-122"/>
                <a:cs typeface="微软雅黑" panose="020B0503020204020204" charset="-122"/>
                <a:hlinkClick r:id="rId52" action="ppaction://hlinkfile"/>
              </a:rPr>
              <a:t>https://docs.qq.com/doc/DT21WeVJpREVQeW5L</a:t>
            </a:r>
            <a:endParaRPr lang="zh-CN" sz="1200">
              <a:latin typeface="微软雅黑" panose="020B0503020204020204" charset="-122"/>
              <a:ea typeface="微软雅黑" panose="020B0503020204020204" charset="-122"/>
              <a:cs typeface="微软雅黑" panose="020B0503020204020204" charset="-122"/>
            </a:endParaRPr>
          </a:p>
        </p:txBody>
      </p:sp>
      <p:grpSp>
        <p:nvGrpSpPr>
          <p:cNvPr id="58" name="PA-组合 57"/>
          <p:cNvGrpSpPr/>
          <p:nvPr>
            <p:custDataLst>
              <p:tags r:id="rId13"/>
            </p:custDataLst>
          </p:nvPr>
        </p:nvGrpSpPr>
        <p:grpSpPr>
          <a:xfrm>
            <a:off x="6517958" y="4618673"/>
            <a:ext cx="693420" cy="694055"/>
            <a:chOff x="1135" y="-3066"/>
            <a:chExt cx="16929" cy="16933"/>
          </a:xfrm>
        </p:grpSpPr>
        <p:sp>
          <p:nvSpPr>
            <p:cNvPr id="56" name="PA-任意多边形 20"/>
            <p:cNvSpPr>
              <a:spLocks noEditPoints="1"/>
            </p:cNvSpPr>
            <p:nvPr>
              <p:custDataLst>
                <p:tags r:id="rId37"/>
              </p:custDataLst>
            </p:nvPr>
          </p:nvSpPr>
          <p:spPr bwMode="auto">
            <a:xfrm>
              <a:off x="1942" y="-2261"/>
              <a:ext cx="16123" cy="16128"/>
            </a:xfrm>
            <a:custGeom>
              <a:avLst/>
              <a:gdLst>
                <a:gd name="T0" fmla="*/ 1365 w 2730"/>
                <a:gd name="T1" fmla="*/ 1 h 2731"/>
                <a:gd name="T2" fmla="*/ 2730 w 2730"/>
                <a:gd name="T3" fmla="*/ 1366 h 2731"/>
                <a:gd name="T4" fmla="*/ 1365 w 2730"/>
                <a:gd name="T5" fmla="*/ 2731 h 2731"/>
                <a:gd name="T6" fmla="*/ 0 w 2730"/>
                <a:gd name="T7" fmla="*/ 1366 h 2731"/>
                <a:gd name="T8" fmla="*/ 110 w 2730"/>
                <a:gd name="T9" fmla="*/ 828 h 2731"/>
                <a:gd name="T10" fmla="*/ 361 w 2730"/>
                <a:gd name="T11" fmla="*/ 936 h 2731"/>
                <a:gd name="T12" fmla="*/ 273 w 2730"/>
                <a:gd name="T13" fmla="*/ 1366 h 2731"/>
                <a:gd name="T14" fmla="*/ 1365 w 2730"/>
                <a:gd name="T15" fmla="*/ 2458 h 2731"/>
                <a:gd name="T16" fmla="*/ 2457 w 2730"/>
                <a:gd name="T17" fmla="*/ 1366 h 2731"/>
                <a:gd name="T18" fmla="*/ 1365 w 2730"/>
                <a:gd name="T19" fmla="*/ 274 h 2731"/>
                <a:gd name="T20" fmla="*/ 938 w 2730"/>
                <a:gd name="T21" fmla="*/ 360 h 2731"/>
                <a:gd name="T22" fmla="*/ 832 w 2730"/>
                <a:gd name="T23" fmla="*/ 109 h 2731"/>
                <a:gd name="T24" fmla="*/ 1365 w 2730"/>
                <a:gd name="T25" fmla="*/ 1 h 2731"/>
                <a:gd name="T26" fmla="*/ 593 w 2730"/>
                <a:gd name="T27" fmla="*/ 1089 h 2731"/>
                <a:gd name="T28" fmla="*/ 874 w 2730"/>
                <a:gd name="T29" fmla="*/ 1189 h 2731"/>
                <a:gd name="T30" fmla="*/ 939 w 2730"/>
                <a:gd name="T31" fmla="*/ 1666 h 2731"/>
                <a:gd name="T32" fmla="*/ 1365 w 2730"/>
                <a:gd name="T33" fmla="*/ 1887 h 2731"/>
                <a:gd name="T34" fmla="*/ 1886 w 2730"/>
                <a:gd name="T35" fmla="*/ 1366 h 2731"/>
                <a:gd name="T36" fmla="*/ 1666 w 2730"/>
                <a:gd name="T37" fmla="*/ 941 h 2731"/>
                <a:gd name="T38" fmla="*/ 1192 w 2730"/>
                <a:gd name="T39" fmla="*/ 874 h 2731"/>
                <a:gd name="T40" fmla="*/ 1093 w 2730"/>
                <a:gd name="T41" fmla="*/ 593 h 2731"/>
                <a:gd name="T42" fmla="*/ 1838 w 2730"/>
                <a:gd name="T43" fmla="*/ 698 h 2731"/>
                <a:gd name="T44" fmla="*/ 2184 w 2730"/>
                <a:gd name="T45" fmla="*/ 1366 h 2731"/>
                <a:gd name="T46" fmla="*/ 1365 w 2730"/>
                <a:gd name="T47" fmla="*/ 2185 h 2731"/>
                <a:gd name="T48" fmla="*/ 695 w 2730"/>
                <a:gd name="T49" fmla="*/ 1837 h 2731"/>
                <a:gd name="T50" fmla="*/ 594 w 2730"/>
                <a:gd name="T51" fmla="*/ 1089 h 2731"/>
                <a:gd name="T52" fmla="*/ 593 w 2730"/>
                <a:gd name="T53" fmla="*/ 1089 h 2731"/>
                <a:gd name="T54" fmla="*/ 593 w 2730"/>
                <a:gd name="T55" fmla="*/ 1089 h 2731"/>
                <a:gd name="T56" fmla="*/ 593 w 2730"/>
                <a:gd name="T57" fmla="*/ 1089 h 2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30" h="2731">
                  <a:moveTo>
                    <a:pt x="1365" y="1"/>
                  </a:moveTo>
                  <a:cubicBezTo>
                    <a:pt x="2118" y="1"/>
                    <a:pt x="2730" y="613"/>
                    <a:pt x="2730" y="1366"/>
                  </a:cubicBezTo>
                  <a:cubicBezTo>
                    <a:pt x="2730" y="2119"/>
                    <a:pt x="2118" y="2731"/>
                    <a:pt x="1365" y="2731"/>
                  </a:cubicBezTo>
                  <a:cubicBezTo>
                    <a:pt x="612" y="2731"/>
                    <a:pt x="0" y="2119"/>
                    <a:pt x="0" y="1366"/>
                  </a:cubicBezTo>
                  <a:cubicBezTo>
                    <a:pt x="0" y="1179"/>
                    <a:pt x="37" y="998"/>
                    <a:pt x="110" y="828"/>
                  </a:cubicBezTo>
                  <a:cubicBezTo>
                    <a:pt x="361" y="936"/>
                    <a:pt x="361" y="936"/>
                    <a:pt x="361" y="936"/>
                  </a:cubicBezTo>
                  <a:cubicBezTo>
                    <a:pt x="302" y="1071"/>
                    <a:pt x="272" y="1218"/>
                    <a:pt x="273" y="1366"/>
                  </a:cubicBezTo>
                  <a:cubicBezTo>
                    <a:pt x="273" y="1968"/>
                    <a:pt x="763" y="2458"/>
                    <a:pt x="1365" y="2458"/>
                  </a:cubicBezTo>
                  <a:cubicBezTo>
                    <a:pt x="1967" y="2458"/>
                    <a:pt x="2457" y="1968"/>
                    <a:pt x="2457" y="1366"/>
                  </a:cubicBezTo>
                  <a:cubicBezTo>
                    <a:pt x="2457" y="764"/>
                    <a:pt x="1967" y="274"/>
                    <a:pt x="1365" y="274"/>
                  </a:cubicBezTo>
                  <a:cubicBezTo>
                    <a:pt x="1218" y="273"/>
                    <a:pt x="1073" y="303"/>
                    <a:pt x="938" y="360"/>
                  </a:cubicBezTo>
                  <a:cubicBezTo>
                    <a:pt x="832" y="109"/>
                    <a:pt x="832" y="109"/>
                    <a:pt x="832" y="109"/>
                  </a:cubicBezTo>
                  <a:cubicBezTo>
                    <a:pt x="1000" y="37"/>
                    <a:pt x="1181" y="0"/>
                    <a:pt x="1365" y="1"/>
                  </a:cubicBezTo>
                  <a:close/>
                  <a:moveTo>
                    <a:pt x="593" y="1089"/>
                  </a:moveTo>
                  <a:cubicBezTo>
                    <a:pt x="874" y="1189"/>
                    <a:pt x="874" y="1189"/>
                    <a:pt x="874" y="1189"/>
                  </a:cubicBezTo>
                  <a:cubicBezTo>
                    <a:pt x="817" y="1349"/>
                    <a:pt x="841" y="1527"/>
                    <a:pt x="939" y="1666"/>
                  </a:cubicBezTo>
                  <a:cubicBezTo>
                    <a:pt x="1036" y="1804"/>
                    <a:pt x="1195" y="1887"/>
                    <a:pt x="1365" y="1887"/>
                  </a:cubicBezTo>
                  <a:cubicBezTo>
                    <a:pt x="1653" y="1887"/>
                    <a:pt x="1886" y="1654"/>
                    <a:pt x="1886" y="1366"/>
                  </a:cubicBezTo>
                  <a:cubicBezTo>
                    <a:pt x="1886" y="1197"/>
                    <a:pt x="1804" y="1038"/>
                    <a:pt x="1666" y="941"/>
                  </a:cubicBezTo>
                  <a:cubicBezTo>
                    <a:pt x="1528" y="843"/>
                    <a:pt x="1351" y="818"/>
                    <a:pt x="1192" y="874"/>
                  </a:cubicBezTo>
                  <a:cubicBezTo>
                    <a:pt x="1093" y="593"/>
                    <a:pt x="1093" y="593"/>
                    <a:pt x="1093" y="593"/>
                  </a:cubicBezTo>
                  <a:cubicBezTo>
                    <a:pt x="1344" y="505"/>
                    <a:pt x="1621" y="544"/>
                    <a:pt x="1838" y="698"/>
                  </a:cubicBezTo>
                  <a:cubicBezTo>
                    <a:pt x="2055" y="851"/>
                    <a:pt x="2184" y="1100"/>
                    <a:pt x="2184" y="1366"/>
                  </a:cubicBezTo>
                  <a:cubicBezTo>
                    <a:pt x="2184" y="1818"/>
                    <a:pt x="1816" y="2185"/>
                    <a:pt x="1365" y="2185"/>
                  </a:cubicBezTo>
                  <a:cubicBezTo>
                    <a:pt x="1098" y="2185"/>
                    <a:pt x="848" y="2055"/>
                    <a:pt x="695" y="1837"/>
                  </a:cubicBezTo>
                  <a:cubicBezTo>
                    <a:pt x="542" y="1619"/>
                    <a:pt x="504" y="1340"/>
                    <a:pt x="594" y="1089"/>
                  </a:cubicBezTo>
                  <a:lnTo>
                    <a:pt x="593" y="1089"/>
                  </a:lnTo>
                  <a:close/>
                  <a:moveTo>
                    <a:pt x="593" y="1089"/>
                  </a:moveTo>
                  <a:cubicBezTo>
                    <a:pt x="593" y="1089"/>
                    <a:pt x="593" y="1089"/>
                    <a:pt x="593" y="1089"/>
                  </a:cubicBezTo>
                </a:path>
              </a:pathLst>
            </a:custGeom>
            <a:solidFill>
              <a:srgbClr val="20B0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7" name="PA-任意多边形 21"/>
            <p:cNvSpPr>
              <a:spLocks noEditPoints="1"/>
            </p:cNvSpPr>
            <p:nvPr>
              <p:custDataLst>
                <p:tags r:id="rId38"/>
              </p:custDataLst>
            </p:nvPr>
          </p:nvSpPr>
          <p:spPr bwMode="auto">
            <a:xfrm>
              <a:off x="1135" y="-3066"/>
              <a:ext cx="9803" cy="9805"/>
            </a:xfrm>
            <a:custGeom>
              <a:avLst/>
              <a:gdLst>
                <a:gd name="T0" fmla="*/ 768 w 1660"/>
                <a:gd name="T1" fmla="*/ 961 h 1660"/>
                <a:gd name="T2" fmla="*/ 1251 w 1660"/>
                <a:gd name="T3" fmla="*/ 1444 h 1660"/>
                <a:gd name="T4" fmla="*/ 1250 w 1660"/>
                <a:gd name="T5" fmla="*/ 1455 h 1660"/>
                <a:gd name="T6" fmla="*/ 1455 w 1660"/>
                <a:gd name="T7" fmla="*/ 1660 h 1660"/>
                <a:gd name="T8" fmla="*/ 1660 w 1660"/>
                <a:gd name="T9" fmla="*/ 1455 h 1660"/>
                <a:gd name="T10" fmla="*/ 1455 w 1660"/>
                <a:gd name="T11" fmla="*/ 1250 h 1660"/>
                <a:gd name="T12" fmla="*/ 1444 w 1660"/>
                <a:gd name="T13" fmla="*/ 1251 h 1660"/>
                <a:gd name="T14" fmla="*/ 961 w 1660"/>
                <a:gd name="T15" fmla="*/ 768 h 1660"/>
                <a:gd name="T16" fmla="*/ 985 w 1660"/>
                <a:gd name="T17" fmla="*/ 599 h 1660"/>
                <a:gd name="T18" fmla="*/ 386 w 1660"/>
                <a:gd name="T19" fmla="*/ 0 h 1660"/>
                <a:gd name="T20" fmla="*/ 338 w 1660"/>
                <a:gd name="T21" fmla="*/ 338 h 1660"/>
                <a:gd name="T22" fmla="*/ 0 w 1660"/>
                <a:gd name="T23" fmla="*/ 386 h 1660"/>
                <a:gd name="T24" fmla="*/ 599 w 1660"/>
                <a:gd name="T25" fmla="*/ 985 h 1660"/>
                <a:gd name="T26" fmla="*/ 768 w 1660"/>
                <a:gd name="T27" fmla="*/ 961 h 1660"/>
                <a:gd name="T28" fmla="*/ 768 w 1660"/>
                <a:gd name="T29" fmla="*/ 961 h 1660"/>
                <a:gd name="T30" fmla="*/ 768 w 1660"/>
                <a:gd name="T31" fmla="*/ 961 h 1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0" h="1660">
                  <a:moveTo>
                    <a:pt x="768" y="961"/>
                  </a:moveTo>
                  <a:cubicBezTo>
                    <a:pt x="1251" y="1444"/>
                    <a:pt x="1251" y="1444"/>
                    <a:pt x="1251" y="1444"/>
                  </a:cubicBezTo>
                  <a:cubicBezTo>
                    <a:pt x="1251" y="1448"/>
                    <a:pt x="1250" y="1451"/>
                    <a:pt x="1250" y="1455"/>
                  </a:cubicBezTo>
                  <a:cubicBezTo>
                    <a:pt x="1250" y="1568"/>
                    <a:pt x="1342" y="1660"/>
                    <a:pt x="1455" y="1660"/>
                  </a:cubicBezTo>
                  <a:cubicBezTo>
                    <a:pt x="1568" y="1660"/>
                    <a:pt x="1660" y="1568"/>
                    <a:pt x="1660" y="1455"/>
                  </a:cubicBezTo>
                  <a:cubicBezTo>
                    <a:pt x="1660" y="1342"/>
                    <a:pt x="1568" y="1250"/>
                    <a:pt x="1455" y="1250"/>
                  </a:cubicBezTo>
                  <a:cubicBezTo>
                    <a:pt x="1451" y="1250"/>
                    <a:pt x="1448" y="1251"/>
                    <a:pt x="1444" y="1251"/>
                  </a:cubicBezTo>
                  <a:cubicBezTo>
                    <a:pt x="961" y="768"/>
                    <a:pt x="961" y="768"/>
                    <a:pt x="961" y="768"/>
                  </a:cubicBezTo>
                  <a:cubicBezTo>
                    <a:pt x="985" y="599"/>
                    <a:pt x="985" y="599"/>
                    <a:pt x="985" y="599"/>
                  </a:cubicBezTo>
                  <a:cubicBezTo>
                    <a:pt x="386" y="0"/>
                    <a:pt x="386" y="0"/>
                    <a:pt x="386" y="0"/>
                  </a:cubicBezTo>
                  <a:cubicBezTo>
                    <a:pt x="338" y="338"/>
                    <a:pt x="338" y="338"/>
                    <a:pt x="338" y="338"/>
                  </a:cubicBezTo>
                  <a:cubicBezTo>
                    <a:pt x="0" y="386"/>
                    <a:pt x="0" y="386"/>
                    <a:pt x="0" y="386"/>
                  </a:cubicBezTo>
                  <a:cubicBezTo>
                    <a:pt x="599" y="985"/>
                    <a:pt x="599" y="985"/>
                    <a:pt x="599" y="985"/>
                  </a:cubicBezTo>
                  <a:lnTo>
                    <a:pt x="768" y="961"/>
                  </a:lnTo>
                  <a:close/>
                  <a:moveTo>
                    <a:pt x="768" y="961"/>
                  </a:moveTo>
                  <a:cubicBezTo>
                    <a:pt x="768" y="961"/>
                    <a:pt x="768" y="961"/>
                    <a:pt x="768" y="961"/>
                  </a:cubicBezTo>
                </a:path>
              </a:pathLst>
            </a:custGeom>
            <a:solidFill>
              <a:srgbClr val="8BB3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61" name="PA-组合 60"/>
          <p:cNvGrpSpPr/>
          <p:nvPr>
            <p:custDataLst>
              <p:tags r:id="rId14"/>
            </p:custDataLst>
          </p:nvPr>
        </p:nvGrpSpPr>
        <p:grpSpPr>
          <a:xfrm>
            <a:off x="1024573" y="4651375"/>
            <a:ext cx="647700" cy="675640"/>
            <a:chOff x="7361" y="3064"/>
            <a:chExt cx="4478" cy="4672"/>
          </a:xfrm>
        </p:grpSpPr>
        <p:sp>
          <p:nvSpPr>
            <p:cNvPr id="59" name="PA-任意多边形 26"/>
            <p:cNvSpPr>
              <a:spLocks noEditPoints="1"/>
            </p:cNvSpPr>
            <p:nvPr>
              <p:custDataLst>
                <p:tags r:id="rId35"/>
              </p:custDataLst>
            </p:nvPr>
          </p:nvSpPr>
          <p:spPr bwMode="auto">
            <a:xfrm>
              <a:off x="7361" y="3064"/>
              <a:ext cx="4460" cy="4673"/>
            </a:xfrm>
            <a:custGeom>
              <a:avLst/>
              <a:gdLst>
                <a:gd name="T0" fmla="*/ 273 w 2867"/>
                <a:gd name="T1" fmla="*/ 2731 h 3004"/>
                <a:gd name="T2" fmla="*/ 956 w 2867"/>
                <a:gd name="T3" fmla="*/ 2731 h 3004"/>
                <a:gd name="T4" fmla="*/ 956 w 2867"/>
                <a:gd name="T5" fmla="*/ 1638 h 3004"/>
                <a:gd name="T6" fmla="*/ 273 w 2867"/>
                <a:gd name="T7" fmla="*/ 1638 h 3004"/>
                <a:gd name="T8" fmla="*/ 273 w 2867"/>
                <a:gd name="T9" fmla="*/ 2731 h 3004"/>
                <a:gd name="T10" fmla="*/ 1092 w 2867"/>
                <a:gd name="T11" fmla="*/ 3004 h 3004"/>
                <a:gd name="T12" fmla="*/ 137 w 2867"/>
                <a:gd name="T13" fmla="*/ 3004 h 3004"/>
                <a:gd name="T14" fmla="*/ 0 w 2867"/>
                <a:gd name="T15" fmla="*/ 2867 h 3004"/>
                <a:gd name="T16" fmla="*/ 0 w 2867"/>
                <a:gd name="T17" fmla="*/ 1502 h 3004"/>
                <a:gd name="T18" fmla="*/ 40 w 2867"/>
                <a:gd name="T19" fmla="*/ 1405 h 3004"/>
                <a:gd name="T20" fmla="*/ 137 w 2867"/>
                <a:gd name="T21" fmla="*/ 1365 h 3004"/>
                <a:gd name="T22" fmla="*/ 1092 w 2867"/>
                <a:gd name="T23" fmla="*/ 1365 h 3004"/>
                <a:gd name="T24" fmla="*/ 1229 w 2867"/>
                <a:gd name="T25" fmla="*/ 1502 h 3004"/>
                <a:gd name="T26" fmla="*/ 1229 w 2867"/>
                <a:gd name="T27" fmla="*/ 2867 h 3004"/>
                <a:gd name="T28" fmla="*/ 1092 w 2867"/>
                <a:gd name="T29" fmla="*/ 3004 h 3004"/>
                <a:gd name="T30" fmla="*/ 2731 w 2867"/>
                <a:gd name="T31" fmla="*/ 0 h 3004"/>
                <a:gd name="T32" fmla="*/ 2867 w 2867"/>
                <a:gd name="T33" fmla="*/ 137 h 3004"/>
                <a:gd name="T34" fmla="*/ 2867 w 2867"/>
                <a:gd name="T35" fmla="*/ 1502 h 3004"/>
                <a:gd name="T36" fmla="*/ 2731 w 2867"/>
                <a:gd name="T37" fmla="*/ 1638 h 3004"/>
                <a:gd name="T38" fmla="*/ 1775 w 2867"/>
                <a:gd name="T39" fmla="*/ 1638 h 3004"/>
                <a:gd name="T40" fmla="*/ 1638 w 2867"/>
                <a:gd name="T41" fmla="*/ 1502 h 3004"/>
                <a:gd name="T42" fmla="*/ 1638 w 2867"/>
                <a:gd name="T43" fmla="*/ 137 h 3004"/>
                <a:gd name="T44" fmla="*/ 1775 w 2867"/>
                <a:gd name="T45" fmla="*/ 0 h 3004"/>
                <a:gd name="T46" fmla="*/ 2731 w 2867"/>
                <a:gd name="T47" fmla="*/ 0 h 3004"/>
                <a:gd name="T48" fmla="*/ 2731 w 2867"/>
                <a:gd name="T49" fmla="*/ 0 h 3004"/>
                <a:gd name="T50" fmla="*/ 2731 w 2867"/>
                <a:gd name="T51" fmla="*/ 0 h 3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67" h="3004">
                  <a:moveTo>
                    <a:pt x="273" y="2731"/>
                  </a:moveTo>
                  <a:cubicBezTo>
                    <a:pt x="956" y="2731"/>
                    <a:pt x="956" y="2731"/>
                    <a:pt x="956" y="2731"/>
                  </a:cubicBezTo>
                  <a:cubicBezTo>
                    <a:pt x="956" y="1638"/>
                    <a:pt x="956" y="1638"/>
                    <a:pt x="956" y="1638"/>
                  </a:cubicBezTo>
                  <a:cubicBezTo>
                    <a:pt x="273" y="1638"/>
                    <a:pt x="273" y="1638"/>
                    <a:pt x="273" y="1638"/>
                  </a:cubicBezTo>
                  <a:lnTo>
                    <a:pt x="273" y="2731"/>
                  </a:lnTo>
                  <a:close/>
                  <a:moveTo>
                    <a:pt x="1092" y="3004"/>
                  </a:moveTo>
                  <a:cubicBezTo>
                    <a:pt x="137" y="3004"/>
                    <a:pt x="137" y="3004"/>
                    <a:pt x="137" y="3004"/>
                  </a:cubicBezTo>
                  <a:cubicBezTo>
                    <a:pt x="61" y="3004"/>
                    <a:pt x="0" y="2943"/>
                    <a:pt x="0" y="2867"/>
                  </a:cubicBezTo>
                  <a:cubicBezTo>
                    <a:pt x="0" y="1502"/>
                    <a:pt x="0" y="1502"/>
                    <a:pt x="0" y="1502"/>
                  </a:cubicBezTo>
                  <a:cubicBezTo>
                    <a:pt x="0" y="1466"/>
                    <a:pt x="14" y="1431"/>
                    <a:pt x="40" y="1405"/>
                  </a:cubicBezTo>
                  <a:cubicBezTo>
                    <a:pt x="66" y="1380"/>
                    <a:pt x="100" y="1365"/>
                    <a:pt x="137" y="1365"/>
                  </a:cubicBezTo>
                  <a:cubicBezTo>
                    <a:pt x="1092" y="1365"/>
                    <a:pt x="1092" y="1365"/>
                    <a:pt x="1092" y="1365"/>
                  </a:cubicBezTo>
                  <a:cubicBezTo>
                    <a:pt x="1168" y="1365"/>
                    <a:pt x="1229" y="1426"/>
                    <a:pt x="1229" y="1502"/>
                  </a:cubicBezTo>
                  <a:cubicBezTo>
                    <a:pt x="1229" y="2867"/>
                    <a:pt x="1229" y="2867"/>
                    <a:pt x="1229" y="2867"/>
                  </a:cubicBezTo>
                  <a:cubicBezTo>
                    <a:pt x="1229" y="2943"/>
                    <a:pt x="1168" y="3004"/>
                    <a:pt x="1092" y="3004"/>
                  </a:cubicBezTo>
                  <a:close/>
                  <a:moveTo>
                    <a:pt x="2731" y="0"/>
                  </a:moveTo>
                  <a:cubicBezTo>
                    <a:pt x="2806" y="0"/>
                    <a:pt x="2867" y="61"/>
                    <a:pt x="2867" y="137"/>
                  </a:cubicBezTo>
                  <a:cubicBezTo>
                    <a:pt x="2867" y="1502"/>
                    <a:pt x="2867" y="1502"/>
                    <a:pt x="2867" y="1502"/>
                  </a:cubicBezTo>
                  <a:cubicBezTo>
                    <a:pt x="2867" y="1577"/>
                    <a:pt x="2806" y="1638"/>
                    <a:pt x="2731" y="1638"/>
                  </a:cubicBezTo>
                  <a:cubicBezTo>
                    <a:pt x="1775" y="1638"/>
                    <a:pt x="1775" y="1638"/>
                    <a:pt x="1775" y="1638"/>
                  </a:cubicBezTo>
                  <a:cubicBezTo>
                    <a:pt x="1700" y="1638"/>
                    <a:pt x="1638" y="1577"/>
                    <a:pt x="1638" y="1502"/>
                  </a:cubicBezTo>
                  <a:cubicBezTo>
                    <a:pt x="1638" y="137"/>
                    <a:pt x="1638" y="137"/>
                    <a:pt x="1638" y="137"/>
                  </a:cubicBezTo>
                  <a:cubicBezTo>
                    <a:pt x="1638" y="61"/>
                    <a:pt x="1700" y="0"/>
                    <a:pt x="1775" y="0"/>
                  </a:cubicBezTo>
                  <a:lnTo>
                    <a:pt x="2731" y="0"/>
                  </a:lnTo>
                  <a:close/>
                  <a:moveTo>
                    <a:pt x="2731" y="0"/>
                  </a:moveTo>
                  <a:cubicBezTo>
                    <a:pt x="2731" y="0"/>
                    <a:pt x="2731" y="0"/>
                    <a:pt x="2731" y="0"/>
                  </a:cubicBezTo>
                </a:path>
              </a:pathLst>
            </a:custGeom>
            <a:solidFill>
              <a:srgbClr val="20B0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0" name="PA-任意多边形 27"/>
            <p:cNvSpPr>
              <a:spLocks noEditPoints="1"/>
            </p:cNvSpPr>
            <p:nvPr>
              <p:custDataLst>
                <p:tags r:id="rId36"/>
              </p:custDataLst>
            </p:nvPr>
          </p:nvSpPr>
          <p:spPr bwMode="auto">
            <a:xfrm>
              <a:off x="7361" y="3279"/>
              <a:ext cx="4478" cy="4310"/>
            </a:xfrm>
            <a:custGeom>
              <a:avLst/>
              <a:gdLst>
                <a:gd name="T0" fmla="*/ 1516 w 2879"/>
                <a:gd name="T1" fmla="*/ 2772 h 2772"/>
                <a:gd name="T2" fmla="*/ 1502 w 2879"/>
                <a:gd name="T3" fmla="*/ 2500 h 2772"/>
                <a:gd name="T4" fmla="*/ 2612 w 2879"/>
                <a:gd name="T5" fmla="*/ 1638 h 2772"/>
                <a:gd name="T6" fmla="*/ 2879 w 2879"/>
                <a:gd name="T7" fmla="*/ 1678 h 2772"/>
                <a:gd name="T8" fmla="*/ 2879 w 2879"/>
                <a:gd name="T9" fmla="*/ 2433 h 2772"/>
                <a:gd name="T10" fmla="*/ 2606 w 2879"/>
                <a:gd name="T11" fmla="*/ 2433 h 2772"/>
                <a:gd name="T12" fmla="*/ 2606 w 2879"/>
                <a:gd name="T13" fmla="*/ 2217 h 2772"/>
                <a:gd name="T14" fmla="*/ 1516 w 2879"/>
                <a:gd name="T15" fmla="*/ 2772 h 2772"/>
                <a:gd name="T16" fmla="*/ 264 w 2879"/>
                <a:gd name="T17" fmla="*/ 1070 h 2772"/>
                <a:gd name="T18" fmla="*/ 0 w 2879"/>
                <a:gd name="T19" fmla="*/ 1021 h 2772"/>
                <a:gd name="T20" fmla="*/ 0 w 2879"/>
                <a:gd name="T21" fmla="*/ 341 h 2772"/>
                <a:gd name="T22" fmla="*/ 273 w 2879"/>
                <a:gd name="T23" fmla="*/ 341 h 2772"/>
                <a:gd name="T24" fmla="*/ 273 w 2879"/>
                <a:gd name="T25" fmla="*/ 527 h 2772"/>
                <a:gd name="T26" fmla="*/ 1415 w 2879"/>
                <a:gd name="T27" fmla="*/ 0 h 2772"/>
                <a:gd name="T28" fmla="*/ 1415 w 2879"/>
                <a:gd name="T29" fmla="*/ 273 h 2772"/>
                <a:gd name="T30" fmla="*/ 264 w 2879"/>
                <a:gd name="T31" fmla="*/ 1070 h 2772"/>
                <a:gd name="T32" fmla="*/ 264 w 2879"/>
                <a:gd name="T33" fmla="*/ 1070 h 2772"/>
                <a:gd name="T34" fmla="*/ 264 w 2879"/>
                <a:gd name="T35" fmla="*/ 1070 h 2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79" h="2772">
                  <a:moveTo>
                    <a:pt x="1516" y="2772"/>
                  </a:moveTo>
                  <a:cubicBezTo>
                    <a:pt x="1502" y="2500"/>
                    <a:pt x="1502" y="2500"/>
                    <a:pt x="1502" y="2500"/>
                  </a:cubicBezTo>
                  <a:cubicBezTo>
                    <a:pt x="2015" y="2472"/>
                    <a:pt x="2458" y="2129"/>
                    <a:pt x="2612" y="1638"/>
                  </a:cubicBezTo>
                  <a:cubicBezTo>
                    <a:pt x="2879" y="1678"/>
                    <a:pt x="2879" y="1678"/>
                    <a:pt x="2879" y="1678"/>
                  </a:cubicBezTo>
                  <a:cubicBezTo>
                    <a:pt x="2879" y="2433"/>
                    <a:pt x="2879" y="2433"/>
                    <a:pt x="2879" y="2433"/>
                  </a:cubicBezTo>
                  <a:cubicBezTo>
                    <a:pt x="2606" y="2433"/>
                    <a:pt x="2606" y="2433"/>
                    <a:pt x="2606" y="2433"/>
                  </a:cubicBezTo>
                  <a:cubicBezTo>
                    <a:pt x="2606" y="2217"/>
                    <a:pt x="2606" y="2217"/>
                    <a:pt x="2606" y="2217"/>
                  </a:cubicBezTo>
                  <a:cubicBezTo>
                    <a:pt x="2338" y="2548"/>
                    <a:pt x="1941" y="2750"/>
                    <a:pt x="1516" y="2772"/>
                  </a:cubicBezTo>
                  <a:close/>
                  <a:moveTo>
                    <a:pt x="264" y="1070"/>
                  </a:moveTo>
                  <a:cubicBezTo>
                    <a:pt x="0" y="1021"/>
                    <a:pt x="0" y="1021"/>
                    <a:pt x="0" y="1021"/>
                  </a:cubicBezTo>
                  <a:cubicBezTo>
                    <a:pt x="0" y="341"/>
                    <a:pt x="0" y="341"/>
                    <a:pt x="0" y="341"/>
                  </a:cubicBezTo>
                  <a:cubicBezTo>
                    <a:pt x="273" y="341"/>
                    <a:pt x="273" y="341"/>
                    <a:pt x="273" y="341"/>
                  </a:cubicBezTo>
                  <a:cubicBezTo>
                    <a:pt x="273" y="527"/>
                    <a:pt x="273" y="527"/>
                    <a:pt x="273" y="527"/>
                  </a:cubicBezTo>
                  <a:cubicBezTo>
                    <a:pt x="554" y="200"/>
                    <a:pt x="970" y="0"/>
                    <a:pt x="1415" y="0"/>
                  </a:cubicBezTo>
                  <a:cubicBezTo>
                    <a:pt x="1415" y="273"/>
                    <a:pt x="1415" y="273"/>
                    <a:pt x="1415" y="273"/>
                  </a:cubicBezTo>
                  <a:cubicBezTo>
                    <a:pt x="903" y="274"/>
                    <a:pt x="446" y="591"/>
                    <a:pt x="264" y="1070"/>
                  </a:cubicBezTo>
                  <a:close/>
                  <a:moveTo>
                    <a:pt x="264" y="1070"/>
                  </a:moveTo>
                  <a:cubicBezTo>
                    <a:pt x="264" y="1070"/>
                    <a:pt x="264" y="1070"/>
                    <a:pt x="264" y="1070"/>
                  </a:cubicBezTo>
                </a:path>
              </a:pathLst>
            </a:custGeom>
            <a:solidFill>
              <a:srgbClr val="8BB3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64" name="PA-组合 63"/>
          <p:cNvGrpSpPr/>
          <p:nvPr>
            <p:custDataLst>
              <p:tags r:id="rId15"/>
            </p:custDataLst>
          </p:nvPr>
        </p:nvGrpSpPr>
        <p:grpSpPr>
          <a:xfrm>
            <a:off x="745490" y="4364990"/>
            <a:ext cx="1256665" cy="1247140"/>
            <a:chOff x="12062" y="3422"/>
            <a:chExt cx="1979" cy="1964"/>
          </a:xfrm>
        </p:grpSpPr>
        <p:sp>
          <p:nvSpPr>
            <p:cNvPr id="65" name="PA-矩形 64"/>
            <p:cNvSpPr/>
            <p:nvPr>
              <p:custDataLst>
                <p:tags r:id="rId30"/>
              </p:custDataLst>
            </p:nvPr>
          </p:nvSpPr>
          <p:spPr>
            <a:xfrm>
              <a:off x="12122" y="3482"/>
              <a:ext cx="1845" cy="1845"/>
            </a:xfrm>
            <a:prstGeom prst="rect">
              <a:avLst/>
            </a:prstGeom>
            <a:noFill/>
            <a:ln>
              <a:solidFill>
                <a:srgbClr val="33B9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PA-矩形 65"/>
            <p:cNvSpPr/>
            <p:nvPr>
              <p:custDataLst>
                <p:tags r:id="rId31"/>
              </p:custDataLst>
            </p:nvPr>
          </p:nvSpPr>
          <p:spPr>
            <a:xfrm>
              <a:off x="12062" y="3422"/>
              <a:ext cx="113" cy="113"/>
            </a:xfrm>
            <a:prstGeom prst="rect">
              <a:avLst/>
            </a:prstGeom>
            <a:solidFill>
              <a:srgbClr val="D01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PA-矩形 66"/>
            <p:cNvSpPr/>
            <p:nvPr>
              <p:custDataLst>
                <p:tags r:id="rId32"/>
              </p:custDataLst>
            </p:nvPr>
          </p:nvSpPr>
          <p:spPr>
            <a:xfrm>
              <a:off x="13929" y="3422"/>
              <a:ext cx="113" cy="113"/>
            </a:xfrm>
            <a:prstGeom prst="rect">
              <a:avLst/>
            </a:prstGeom>
            <a:solidFill>
              <a:srgbClr val="D01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PA-矩形 67"/>
            <p:cNvSpPr/>
            <p:nvPr>
              <p:custDataLst>
                <p:tags r:id="rId33"/>
              </p:custDataLst>
            </p:nvPr>
          </p:nvSpPr>
          <p:spPr>
            <a:xfrm>
              <a:off x="12062" y="5274"/>
              <a:ext cx="113" cy="113"/>
            </a:xfrm>
            <a:prstGeom prst="rect">
              <a:avLst/>
            </a:prstGeom>
            <a:solidFill>
              <a:srgbClr val="D01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PA-矩形 68"/>
            <p:cNvSpPr/>
            <p:nvPr>
              <p:custDataLst>
                <p:tags r:id="rId34"/>
              </p:custDataLst>
            </p:nvPr>
          </p:nvSpPr>
          <p:spPr>
            <a:xfrm>
              <a:off x="13929" y="5274"/>
              <a:ext cx="113" cy="113"/>
            </a:xfrm>
            <a:prstGeom prst="rect">
              <a:avLst/>
            </a:prstGeom>
            <a:solidFill>
              <a:srgbClr val="D01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0" name="PA-组合 69"/>
          <p:cNvGrpSpPr/>
          <p:nvPr>
            <p:custDataLst>
              <p:tags r:id="rId16"/>
            </p:custDataLst>
          </p:nvPr>
        </p:nvGrpSpPr>
        <p:grpSpPr>
          <a:xfrm>
            <a:off x="6236335" y="2105660"/>
            <a:ext cx="1256665" cy="1247140"/>
            <a:chOff x="12062" y="3422"/>
            <a:chExt cx="1979" cy="1964"/>
          </a:xfrm>
        </p:grpSpPr>
        <p:sp>
          <p:nvSpPr>
            <p:cNvPr id="71" name="PA-矩形 70"/>
            <p:cNvSpPr/>
            <p:nvPr>
              <p:custDataLst>
                <p:tags r:id="rId25"/>
              </p:custDataLst>
            </p:nvPr>
          </p:nvSpPr>
          <p:spPr>
            <a:xfrm>
              <a:off x="12122" y="3482"/>
              <a:ext cx="1845" cy="1845"/>
            </a:xfrm>
            <a:prstGeom prst="rect">
              <a:avLst/>
            </a:prstGeom>
            <a:noFill/>
            <a:ln>
              <a:solidFill>
                <a:srgbClr val="33B9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PA-矩形 71"/>
            <p:cNvSpPr/>
            <p:nvPr>
              <p:custDataLst>
                <p:tags r:id="rId26"/>
              </p:custDataLst>
            </p:nvPr>
          </p:nvSpPr>
          <p:spPr>
            <a:xfrm>
              <a:off x="12062" y="3422"/>
              <a:ext cx="113" cy="113"/>
            </a:xfrm>
            <a:prstGeom prst="rect">
              <a:avLst/>
            </a:prstGeom>
            <a:solidFill>
              <a:srgbClr val="D01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PA-矩形 72"/>
            <p:cNvSpPr/>
            <p:nvPr>
              <p:custDataLst>
                <p:tags r:id="rId27"/>
              </p:custDataLst>
            </p:nvPr>
          </p:nvSpPr>
          <p:spPr>
            <a:xfrm>
              <a:off x="13929" y="3422"/>
              <a:ext cx="113" cy="113"/>
            </a:xfrm>
            <a:prstGeom prst="rect">
              <a:avLst/>
            </a:prstGeom>
            <a:solidFill>
              <a:srgbClr val="D01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PA-矩形 73"/>
            <p:cNvSpPr/>
            <p:nvPr>
              <p:custDataLst>
                <p:tags r:id="rId28"/>
              </p:custDataLst>
            </p:nvPr>
          </p:nvSpPr>
          <p:spPr>
            <a:xfrm>
              <a:off x="12062" y="5274"/>
              <a:ext cx="113" cy="113"/>
            </a:xfrm>
            <a:prstGeom prst="rect">
              <a:avLst/>
            </a:prstGeom>
            <a:solidFill>
              <a:srgbClr val="D01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PA-矩形 74"/>
            <p:cNvSpPr/>
            <p:nvPr>
              <p:custDataLst>
                <p:tags r:id="rId29"/>
              </p:custDataLst>
            </p:nvPr>
          </p:nvSpPr>
          <p:spPr>
            <a:xfrm>
              <a:off x="13929" y="5274"/>
              <a:ext cx="113" cy="113"/>
            </a:xfrm>
            <a:prstGeom prst="rect">
              <a:avLst/>
            </a:prstGeom>
            <a:solidFill>
              <a:srgbClr val="D01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PA-组合 75"/>
          <p:cNvGrpSpPr/>
          <p:nvPr>
            <p:custDataLst>
              <p:tags r:id="rId17"/>
            </p:custDataLst>
          </p:nvPr>
        </p:nvGrpSpPr>
        <p:grpSpPr>
          <a:xfrm>
            <a:off x="6236335" y="4365625"/>
            <a:ext cx="1256665" cy="1247140"/>
            <a:chOff x="12062" y="3422"/>
            <a:chExt cx="1979" cy="1964"/>
          </a:xfrm>
        </p:grpSpPr>
        <p:sp>
          <p:nvSpPr>
            <p:cNvPr id="77" name="PA-矩形 76"/>
            <p:cNvSpPr/>
            <p:nvPr>
              <p:custDataLst>
                <p:tags r:id="rId20"/>
              </p:custDataLst>
            </p:nvPr>
          </p:nvSpPr>
          <p:spPr>
            <a:xfrm>
              <a:off x="12122" y="3482"/>
              <a:ext cx="1845" cy="1845"/>
            </a:xfrm>
            <a:prstGeom prst="rect">
              <a:avLst/>
            </a:prstGeom>
            <a:noFill/>
            <a:ln>
              <a:solidFill>
                <a:srgbClr val="33B9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PA-矩形 77"/>
            <p:cNvSpPr/>
            <p:nvPr>
              <p:custDataLst>
                <p:tags r:id="rId21"/>
              </p:custDataLst>
            </p:nvPr>
          </p:nvSpPr>
          <p:spPr>
            <a:xfrm>
              <a:off x="12062" y="3422"/>
              <a:ext cx="113" cy="113"/>
            </a:xfrm>
            <a:prstGeom prst="rect">
              <a:avLst/>
            </a:prstGeom>
            <a:solidFill>
              <a:srgbClr val="D01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PA-矩形 78"/>
            <p:cNvSpPr/>
            <p:nvPr>
              <p:custDataLst>
                <p:tags r:id="rId22"/>
              </p:custDataLst>
            </p:nvPr>
          </p:nvSpPr>
          <p:spPr>
            <a:xfrm>
              <a:off x="13929" y="3422"/>
              <a:ext cx="113" cy="113"/>
            </a:xfrm>
            <a:prstGeom prst="rect">
              <a:avLst/>
            </a:prstGeom>
            <a:solidFill>
              <a:srgbClr val="D01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PA-矩形 79"/>
            <p:cNvSpPr/>
            <p:nvPr>
              <p:custDataLst>
                <p:tags r:id="rId23"/>
              </p:custDataLst>
            </p:nvPr>
          </p:nvSpPr>
          <p:spPr>
            <a:xfrm>
              <a:off x="12062" y="5274"/>
              <a:ext cx="113" cy="113"/>
            </a:xfrm>
            <a:prstGeom prst="rect">
              <a:avLst/>
            </a:prstGeom>
            <a:solidFill>
              <a:srgbClr val="D01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PA-矩形 80"/>
            <p:cNvSpPr/>
            <p:nvPr>
              <p:custDataLst>
                <p:tags r:id="rId24"/>
              </p:custDataLst>
            </p:nvPr>
          </p:nvSpPr>
          <p:spPr>
            <a:xfrm>
              <a:off x="13929" y="5274"/>
              <a:ext cx="113" cy="113"/>
            </a:xfrm>
            <a:prstGeom prst="rect">
              <a:avLst/>
            </a:prstGeom>
            <a:solidFill>
              <a:srgbClr val="D01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PA-Titletextslide "/>
          <p:cNvSpPr txBox="1"/>
          <p:nvPr>
            <p:custDataLst>
              <p:tags r:id="rId18"/>
            </p:custDataLst>
          </p:nvPr>
        </p:nvSpPr>
        <p:spPr>
          <a:xfrm>
            <a:off x="4374515" y="439103"/>
            <a:ext cx="3442970" cy="532130"/>
          </a:xfrm>
          <a:prstGeom prst="rect">
            <a:avLst/>
          </a:prstGeom>
          <a:noFill/>
          <a:ln w="12700" cap="flat">
            <a:noFill/>
            <a:miter lim="400000"/>
          </a:ln>
          <a:effectLst/>
        </p:spPr>
        <p:txBody>
          <a:bodyPr wrap="square" lIns="50800" tIns="50800" rIns="50800" bIns="50800" numCol="1" anchor="ctr">
            <a:spAutoFit/>
          </a:bodyPr>
          <a:lstStyle>
            <a:lvl1pPr algn="l">
              <a:defRPr sz="8000" b="0">
                <a:solidFill>
                  <a:srgbClr val="FFFFFF"/>
                </a:solidFill>
                <a:latin typeface="Maven Pro Medium"/>
                <a:ea typeface="Maven Pro Medium"/>
                <a:cs typeface="Maven Pro Medium"/>
                <a:sym typeface="Maven Pro Medium"/>
              </a:defRPr>
            </a:lvl1pPr>
          </a:lstStyle>
          <a:p>
            <a:pPr algn="ctr"/>
            <a:r>
              <a:rPr lang="zh-CN" sz="2800">
                <a:solidFill>
                  <a:schemeClr val="bg1"/>
                </a:solidFill>
                <a:latin typeface="微软雅黑" panose="020B0503020204020204" charset="-122"/>
                <a:ea typeface="微软雅黑" panose="020B0503020204020204" charset="-122"/>
                <a:cs typeface="微软雅黑" panose="020B0503020204020204" charset="-122"/>
              </a:rPr>
              <a:t>工具</a:t>
            </a:r>
          </a:p>
        </p:txBody>
      </p:sp>
      <p:sp>
        <p:nvSpPr>
          <p:cNvPr id="16"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19"/>
            </p:custDataLst>
          </p:nvPr>
        </p:nvSpPr>
        <p:spPr>
          <a:xfrm>
            <a:off x="4055745" y="915670"/>
            <a:ext cx="4080510" cy="429895"/>
          </a:xfrm>
          <a:prstGeom prst="rect">
            <a:avLst/>
          </a:prstGeom>
          <a:ln w="12700">
            <a:miter lim="400000"/>
          </a:ln>
        </p:spPr>
        <p:txBody>
          <a:bodyPr wrap="square" lIns="25400" tIns="25400" rIns="25400" bIns="25400">
            <a:spAutoFit/>
          </a:bodyPr>
          <a:lstStyle/>
          <a:p>
            <a:pPr algn="ctr">
              <a:lnSpc>
                <a:spcPct val="190000"/>
              </a:lnSpc>
              <a:spcAft>
                <a:spcPts val="450"/>
              </a:spcAft>
            </a:pPr>
            <a:r>
              <a:rPr lang="en-US" altLang="zh-CN" sz="1300" dirty="0">
                <a:ln w="0"/>
                <a:solidFill>
                  <a:schemeClr val="bg1">
                    <a:alpha val="70000"/>
                  </a:schemeClr>
                </a:solidFill>
                <a:effectLst/>
                <a:latin typeface="微软雅黑" panose="020B0503020204020204" charset="-122"/>
                <a:ea typeface="微软雅黑" panose="020B0503020204020204" charset="-122"/>
                <a:sym typeface="+mn-ea"/>
              </a:rPr>
              <a:t>Tools</a:t>
            </a:r>
          </a:p>
        </p:txBody>
      </p: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文本框 1"/>
          <p:cNvSpPr txBox="1"/>
          <p:nvPr/>
        </p:nvSpPr>
        <p:spPr>
          <a:xfrm>
            <a:off x="2079665" y="1385094"/>
            <a:ext cx="7315200" cy="368300"/>
          </a:xfrm>
          <a:prstGeom prst="rect">
            <a:avLst/>
          </a:prstGeom>
          <a:noFill/>
        </p:spPr>
        <p:txBody>
          <a:bodyPr wrap="square" rtlCol="0" anchor="t">
            <a:spAutoFit/>
          </a:bodyPr>
          <a:lstStyle/>
          <a:p>
            <a:r>
              <a:rPr lang="en-US" altLang="zh-CN">
                <a:solidFill>
                  <a:srgbClr val="FFFFFF"/>
                </a:solidFill>
              </a:rPr>
              <a:t>Bot </a:t>
            </a:r>
            <a:r>
              <a:rPr lang="zh-CN" altLang="en-US">
                <a:solidFill>
                  <a:srgbClr val="FFFFFF"/>
                </a:solidFill>
              </a:rPr>
              <a:t>发送验证码</a:t>
            </a:r>
          </a:p>
        </p:txBody>
      </p:sp>
      <p:pic>
        <p:nvPicPr>
          <p:cNvPr id="6" name="图片 5" descr="upload_post_object_v2_8953896"/>
          <p:cNvPicPr>
            <a:picLocks noChangeAspect="1"/>
          </p:cNvPicPr>
          <p:nvPr/>
        </p:nvPicPr>
        <p:blipFill>
          <a:blip r:embed="rId18"/>
          <a:stretch>
            <a:fillRect/>
          </a:stretch>
        </p:blipFill>
        <p:spPr>
          <a:xfrm>
            <a:off x="5594271" y="3421900"/>
            <a:ext cx="6061948" cy="2742084"/>
          </a:xfrm>
          <a:prstGeom prst="rect">
            <a:avLst/>
          </a:prstGeom>
        </p:spPr>
      </p:pic>
      <p:sp>
        <p:nvSpPr>
          <p:cNvPr id="38" name="Title text slide"/>
          <p:cNvSpPr txBox="1"/>
          <p:nvPr>
            <p:custDataLst>
              <p:tags r:id="rId2"/>
            </p:custDataLst>
          </p:nvPr>
        </p:nvSpPr>
        <p:spPr>
          <a:xfrm>
            <a:off x="4374515" y="439103"/>
            <a:ext cx="3442970" cy="532130"/>
          </a:xfrm>
          <a:prstGeom prst="rect">
            <a:avLst/>
          </a:prstGeom>
          <a:noFill/>
          <a:ln w="12700" cap="flat">
            <a:noFill/>
            <a:miter lim="400000"/>
          </a:ln>
          <a:effectLst/>
        </p:spPr>
        <p:txBody>
          <a:bodyPr wrap="square" lIns="50800" tIns="50800" rIns="50800" bIns="50800" numCol="1" anchor="ctr">
            <a:spAutoFit/>
          </a:bodyPr>
          <a:lstStyle>
            <a:lvl1pPr algn="l">
              <a:defRPr sz="8000" b="0">
                <a:solidFill>
                  <a:srgbClr val="FFFFFF"/>
                </a:solidFill>
                <a:latin typeface="Maven Pro Medium"/>
                <a:ea typeface="Maven Pro Medium"/>
                <a:cs typeface="Maven Pro Medium"/>
                <a:sym typeface="Maven Pro Medium"/>
              </a:defRPr>
            </a:lvl1pPr>
          </a:lstStyle>
          <a:p>
            <a:pPr algn="ctr"/>
            <a:r>
              <a:rPr lang="zh-CN" sz="2800">
                <a:solidFill>
                  <a:schemeClr val="bg1"/>
                </a:solidFill>
                <a:latin typeface="微软雅黑" panose="020B0503020204020204" charset="-122"/>
                <a:ea typeface="微软雅黑" panose="020B0503020204020204" charset="-122"/>
                <a:cs typeface="微软雅黑" panose="020B0503020204020204" charset="-122"/>
              </a:rPr>
              <a:t>问题与解决</a:t>
            </a:r>
          </a:p>
        </p:txBody>
      </p:sp>
      <p:sp>
        <p:nvSpPr>
          <p:cNvPr id="39"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3"/>
            </p:custDataLst>
          </p:nvPr>
        </p:nvSpPr>
        <p:spPr>
          <a:xfrm>
            <a:off x="4055745" y="915670"/>
            <a:ext cx="4080510" cy="429895"/>
          </a:xfrm>
          <a:prstGeom prst="rect">
            <a:avLst/>
          </a:prstGeom>
          <a:ln w="12700">
            <a:miter lim="400000"/>
          </a:ln>
        </p:spPr>
        <p:txBody>
          <a:bodyPr wrap="square" lIns="25400" tIns="25400" rIns="25400" bIns="25400">
            <a:spAutoFit/>
          </a:bodyPr>
          <a:lstStyle/>
          <a:p>
            <a:pPr algn="ctr">
              <a:lnSpc>
                <a:spcPct val="190000"/>
              </a:lnSpc>
              <a:spcAft>
                <a:spcPts val="450"/>
              </a:spcAft>
            </a:pPr>
            <a:r>
              <a:rPr lang="en-US" altLang="zh-CN" sz="1300" dirty="0">
                <a:ln w="0"/>
                <a:solidFill>
                  <a:schemeClr val="bg1">
                    <a:alpha val="70000"/>
                  </a:schemeClr>
                </a:solidFill>
                <a:effectLst/>
                <a:latin typeface="微软雅黑" panose="020B0503020204020204" charset="-122"/>
                <a:ea typeface="微软雅黑" panose="020B0503020204020204" charset="-122"/>
                <a:sym typeface="+mn-ea"/>
              </a:rPr>
              <a:t>Problems and Solutions</a:t>
            </a:r>
          </a:p>
        </p:txBody>
      </p:sp>
      <p:grpSp>
        <p:nvGrpSpPr>
          <p:cNvPr id="13" name="组合 12"/>
          <p:cNvGrpSpPr/>
          <p:nvPr/>
        </p:nvGrpSpPr>
        <p:grpSpPr>
          <a:xfrm>
            <a:off x="942975" y="1419860"/>
            <a:ext cx="300355" cy="280035"/>
            <a:chOff x="7320" y="3276"/>
            <a:chExt cx="4560" cy="4248"/>
          </a:xfrm>
        </p:grpSpPr>
        <p:sp>
          <p:nvSpPr>
            <p:cNvPr id="8" name="Freeform 6"/>
            <p:cNvSpPr>
              <a:spLocks noEditPoints="1"/>
            </p:cNvSpPr>
            <p:nvPr>
              <p:custDataLst>
                <p:tags r:id="rId15"/>
              </p:custDataLst>
            </p:nvPr>
          </p:nvSpPr>
          <p:spPr bwMode="auto">
            <a:xfrm>
              <a:off x="7320" y="3276"/>
              <a:ext cx="3730" cy="3937"/>
            </a:xfrm>
            <a:custGeom>
              <a:avLst/>
              <a:gdLst>
                <a:gd name="T0" fmla="*/ 273 w 2457"/>
                <a:gd name="T1" fmla="*/ 273 h 2595"/>
                <a:gd name="T2" fmla="*/ 273 w 2457"/>
                <a:gd name="T3" fmla="*/ 2321 h 2595"/>
                <a:gd name="T4" fmla="*/ 1228 w 2457"/>
                <a:gd name="T5" fmla="*/ 2321 h 2595"/>
                <a:gd name="T6" fmla="*/ 1228 w 2457"/>
                <a:gd name="T7" fmla="*/ 2595 h 2595"/>
                <a:gd name="T8" fmla="*/ 136 w 2457"/>
                <a:gd name="T9" fmla="*/ 2595 h 2595"/>
                <a:gd name="T10" fmla="*/ 0 w 2457"/>
                <a:gd name="T11" fmla="*/ 2458 h 2595"/>
                <a:gd name="T12" fmla="*/ 0 w 2457"/>
                <a:gd name="T13" fmla="*/ 137 h 2595"/>
                <a:gd name="T14" fmla="*/ 136 w 2457"/>
                <a:gd name="T15" fmla="*/ 0 h 2595"/>
                <a:gd name="T16" fmla="*/ 2321 w 2457"/>
                <a:gd name="T17" fmla="*/ 0 h 2595"/>
                <a:gd name="T18" fmla="*/ 2457 w 2457"/>
                <a:gd name="T19" fmla="*/ 137 h 2595"/>
                <a:gd name="T20" fmla="*/ 2457 w 2457"/>
                <a:gd name="T21" fmla="*/ 1161 h 2595"/>
                <a:gd name="T22" fmla="*/ 2184 w 2457"/>
                <a:gd name="T23" fmla="*/ 1161 h 2595"/>
                <a:gd name="T24" fmla="*/ 2184 w 2457"/>
                <a:gd name="T25" fmla="*/ 273 h 2595"/>
                <a:gd name="T26" fmla="*/ 273 w 2457"/>
                <a:gd name="T27" fmla="*/ 273 h 2595"/>
                <a:gd name="T28" fmla="*/ 546 w 2457"/>
                <a:gd name="T29" fmla="*/ 820 h 2595"/>
                <a:gd name="T30" fmla="*/ 546 w 2457"/>
                <a:gd name="T31" fmla="*/ 547 h 2595"/>
                <a:gd name="T32" fmla="*/ 1911 w 2457"/>
                <a:gd name="T33" fmla="*/ 547 h 2595"/>
                <a:gd name="T34" fmla="*/ 1911 w 2457"/>
                <a:gd name="T35" fmla="*/ 820 h 2595"/>
                <a:gd name="T36" fmla="*/ 546 w 2457"/>
                <a:gd name="T37" fmla="*/ 820 h 2595"/>
                <a:gd name="T38" fmla="*/ 546 w 2457"/>
                <a:gd name="T39" fmla="*/ 1366 h 2595"/>
                <a:gd name="T40" fmla="*/ 546 w 2457"/>
                <a:gd name="T41" fmla="*/ 1093 h 2595"/>
                <a:gd name="T42" fmla="*/ 1433 w 2457"/>
                <a:gd name="T43" fmla="*/ 1093 h 2595"/>
                <a:gd name="T44" fmla="*/ 1433 w 2457"/>
                <a:gd name="T45" fmla="*/ 1366 h 2595"/>
                <a:gd name="T46" fmla="*/ 546 w 2457"/>
                <a:gd name="T47" fmla="*/ 1366 h 2595"/>
                <a:gd name="T48" fmla="*/ 546 w 2457"/>
                <a:gd name="T49" fmla="*/ 1366 h 2595"/>
                <a:gd name="T50" fmla="*/ 546 w 2457"/>
                <a:gd name="T51" fmla="*/ 1366 h 2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57" h="2595">
                  <a:moveTo>
                    <a:pt x="273" y="273"/>
                  </a:moveTo>
                  <a:cubicBezTo>
                    <a:pt x="273" y="2321"/>
                    <a:pt x="273" y="2321"/>
                    <a:pt x="273" y="2321"/>
                  </a:cubicBezTo>
                  <a:cubicBezTo>
                    <a:pt x="1228" y="2321"/>
                    <a:pt x="1228" y="2321"/>
                    <a:pt x="1228" y="2321"/>
                  </a:cubicBezTo>
                  <a:cubicBezTo>
                    <a:pt x="1228" y="2595"/>
                    <a:pt x="1228" y="2595"/>
                    <a:pt x="1228" y="2595"/>
                  </a:cubicBezTo>
                  <a:cubicBezTo>
                    <a:pt x="136" y="2595"/>
                    <a:pt x="136" y="2595"/>
                    <a:pt x="136" y="2595"/>
                  </a:cubicBezTo>
                  <a:cubicBezTo>
                    <a:pt x="61" y="2595"/>
                    <a:pt x="0" y="2533"/>
                    <a:pt x="0" y="2458"/>
                  </a:cubicBezTo>
                  <a:cubicBezTo>
                    <a:pt x="0" y="137"/>
                    <a:pt x="0" y="137"/>
                    <a:pt x="0" y="137"/>
                  </a:cubicBezTo>
                  <a:cubicBezTo>
                    <a:pt x="0" y="62"/>
                    <a:pt x="61" y="0"/>
                    <a:pt x="136" y="0"/>
                  </a:cubicBezTo>
                  <a:cubicBezTo>
                    <a:pt x="2321" y="0"/>
                    <a:pt x="2321" y="0"/>
                    <a:pt x="2321" y="0"/>
                  </a:cubicBezTo>
                  <a:cubicBezTo>
                    <a:pt x="2396" y="0"/>
                    <a:pt x="2457" y="62"/>
                    <a:pt x="2457" y="137"/>
                  </a:cubicBezTo>
                  <a:cubicBezTo>
                    <a:pt x="2457" y="1161"/>
                    <a:pt x="2457" y="1161"/>
                    <a:pt x="2457" y="1161"/>
                  </a:cubicBezTo>
                  <a:cubicBezTo>
                    <a:pt x="2184" y="1161"/>
                    <a:pt x="2184" y="1161"/>
                    <a:pt x="2184" y="1161"/>
                  </a:cubicBezTo>
                  <a:cubicBezTo>
                    <a:pt x="2184" y="273"/>
                    <a:pt x="2184" y="273"/>
                    <a:pt x="2184" y="273"/>
                  </a:cubicBezTo>
                  <a:lnTo>
                    <a:pt x="273" y="273"/>
                  </a:lnTo>
                  <a:close/>
                  <a:moveTo>
                    <a:pt x="546" y="820"/>
                  </a:moveTo>
                  <a:cubicBezTo>
                    <a:pt x="546" y="547"/>
                    <a:pt x="546" y="547"/>
                    <a:pt x="546" y="547"/>
                  </a:cubicBezTo>
                  <a:cubicBezTo>
                    <a:pt x="1911" y="547"/>
                    <a:pt x="1911" y="547"/>
                    <a:pt x="1911" y="547"/>
                  </a:cubicBezTo>
                  <a:cubicBezTo>
                    <a:pt x="1911" y="820"/>
                    <a:pt x="1911" y="820"/>
                    <a:pt x="1911" y="820"/>
                  </a:cubicBezTo>
                  <a:lnTo>
                    <a:pt x="546" y="820"/>
                  </a:lnTo>
                  <a:close/>
                  <a:moveTo>
                    <a:pt x="546" y="1366"/>
                  </a:moveTo>
                  <a:cubicBezTo>
                    <a:pt x="546" y="1093"/>
                    <a:pt x="546" y="1093"/>
                    <a:pt x="546" y="1093"/>
                  </a:cubicBezTo>
                  <a:cubicBezTo>
                    <a:pt x="1433" y="1093"/>
                    <a:pt x="1433" y="1093"/>
                    <a:pt x="1433" y="1093"/>
                  </a:cubicBezTo>
                  <a:cubicBezTo>
                    <a:pt x="1433" y="1366"/>
                    <a:pt x="1433" y="1366"/>
                    <a:pt x="1433" y="1366"/>
                  </a:cubicBezTo>
                  <a:lnTo>
                    <a:pt x="546" y="1366"/>
                  </a:lnTo>
                  <a:close/>
                  <a:moveTo>
                    <a:pt x="546" y="1366"/>
                  </a:moveTo>
                  <a:cubicBezTo>
                    <a:pt x="546" y="1366"/>
                    <a:pt x="546" y="1366"/>
                    <a:pt x="546" y="1366"/>
                  </a:cubicBezTo>
                </a:path>
              </a:pathLst>
            </a:custGeom>
            <a:solidFill>
              <a:srgbClr val="1768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7"/>
            <p:cNvSpPr>
              <a:spLocks noEditPoints="1"/>
            </p:cNvSpPr>
            <p:nvPr>
              <p:custDataLst>
                <p:tags r:id="rId16"/>
              </p:custDataLst>
            </p:nvPr>
          </p:nvSpPr>
          <p:spPr bwMode="auto">
            <a:xfrm>
              <a:off x="9600" y="5244"/>
              <a:ext cx="2280" cy="2280"/>
            </a:xfrm>
            <a:custGeom>
              <a:avLst/>
              <a:gdLst>
                <a:gd name="T0" fmla="*/ 664 w 912"/>
                <a:gd name="T1" fmla="*/ 87 h 912"/>
                <a:gd name="T2" fmla="*/ 664 w 912"/>
                <a:gd name="T3" fmla="*/ 370 h 912"/>
                <a:gd name="T4" fmla="*/ 456 w 912"/>
                <a:gd name="T5" fmla="*/ 456 h 912"/>
                <a:gd name="T6" fmla="*/ 249 w 912"/>
                <a:gd name="T7" fmla="*/ 370 h 912"/>
                <a:gd name="T8" fmla="*/ 249 w 912"/>
                <a:gd name="T9" fmla="*/ 87 h 912"/>
                <a:gd name="T10" fmla="*/ 456 w 912"/>
                <a:gd name="T11" fmla="*/ 0 h 912"/>
                <a:gd name="T12" fmla="*/ 664 w 912"/>
                <a:gd name="T13" fmla="*/ 87 h 912"/>
                <a:gd name="T14" fmla="*/ 0 w 912"/>
                <a:gd name="T15" fmla="*/ 543 h 912"/>
                <a:gd name="T16" fmla="*/ 207 w 912"/>
                <a:gd name="T17" fmla="*/ 456 h 912"/>
                <a:gd name="T18" fmla="*/ 415 w 912"/>
                <a:gd name="T19" fmla="*/ 543 h 912"/>
                <a:gd name="T20" fmla="*/ 415 w 912"/>
                <a:gd name="T21" fmla="*/ 826 h 912"/>
                <a:gd name="T22" fmla="*/ 207 w 912"/>
                <a:gd name="T23" fmla="*/ 912 h 912"/>
                <a:gd name="T24" fmla="*/ 0 w 912"/>
                <a:gd name="T25" fmla="*/ 826 h 912"/>
                <a:gd name="T26" fmla="*/ 0 w 912"/>
                <a:gd name="T27" fmla="*/ 543 h 912"/>
                <a:gd name="T28" fmla="*/ 705 w 912"/>
                <a:gd name="T29" fmla="*/ 456 h 912"/>
                <a:gd name="T30" fmla="*/ 912 w 912"/>
                <a:gd name="T31" fmla="*/ 543 h 912"/>
                <a:gd name="T32" fmla="*/ 912 w 912"/>
                <a:gd name="T33" fmla="*/ 826 h 912"/>
                <a:gd name="T34" fmla="*/ 705 w 912"/>
                <a:gd name="T35" fmla="*/ 912 h 912"/>
                <a:gd name="T36" fmla="*/ 498 w 912"/>
                <a:gd name="T37" fmla="*/ 826 h 912"/>
                <a:gd name="T38" fmla="*/ 498 w 912"/>
                <a:gd name="T39" fmla="*/ 543 h 912"/>
                <a:gd name="T40" fmla="*/ 705 w 912"/>
                <a:gd name="T41" fmla="*/ 456 h 912"/>
                <a:gd name="T42" fmla="*/ 705 w 912"/>
                <a:gd name="T43" fmla="*/ 456 h 912"/>
                <a:gd name="T44" fmla="*/ 705 w 912"/>
                <a:gd name="T45" fmla="*/ 456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2" h="912">
                  <a:moveTo>
                    <a:pt x="664" y="87"/>
                  </a:moveTo>
                  <a:lnTo>
                    <a:pt x="664" y="370"/>
                  </a:lnTo>
                  <a:lnTo>
                    <a:pt x="456" y="456"/>
                  </a:lnTo>
                  <a:lnTo>
                    <a:pt x="249" y="370"/>
                  </a:lnTo>
                  <a:lnTo>
                    <a:pt x="249" y="87"/>
                  </a:lnTo>
                  <a:lnTo>
                    <a:pt x="456" y="0"/>
                  </a:lnTo>
                  <a:lnTo>
                    <a:pt x="664" y="87"/>
                  </a:lnTo>
                  <a:close/>
                  <a:moveTo>
                    <a:pt x="0" y="543"/>
                  </a:moveTo>
                  <a:lnTo>
                    <a:pt x="207" y="456"/>
                  </a:lnTo>
                  <a:lnTo>
                    <a:pt x="415" y="543"/>
                  </a:lnTo>
                  <a:lnTo>
                    <a:pt x="415" y="826"/>
                  </a:lnTo>
                  <a:lnTo>
                    <a:pt x="207" y="912"/>
                  </a:lnTo>
                  <a:lnTo>
                    <a:pt x="0" y="826"/>
                  </a:lnTo>
                  <a:lnTo>
                    <a:pt x="0" y="543"/>
                  </a:lnTo>
                  <a:close/>
                  <a:moveTo>
                    <a:pt x="705" y="456"/>
                  </a:moveTo>
                  <a:lnTo>
                    <a:pt x="912" y="543"/>
                  </a:lnTo>
                  <a:lnTo>
                    <a:pt x="912" y="826"/>
                  </a:lnTo>
                  <a:lnTo>
                    <a:pt x="705" y="912"/>
                  </a:lnTo>
                  <a:lnTo>
                    <a:pt x="498" y="826"/>
                  </a:lnTo>
                  <a:lnTo>
                    <a:pt x="498" y="543"/>
                  </a:lnTo>
                  <a:lnTo>
                    <a:pt x="705" y="456"/>
                  </a:lnTo>
                  <a:close/>
                  <a:moveTo>
                    <a:pt x="705" y="456"/>
                  </a:moveTo>
                  <a:lnTo>
                    <a:pt x="705" y="456"/>
                  </a:lnTo>
                  <a:close/>
                </a:path>
              </a:pathLst>
            </a:custGeom>
            <a:solidFill>
              <a:srgbClr val="8BB3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9" name="Title text slide"/>
          <p:cNvSpPr txBox="1"/>
          <p:nvPr>
            <p:custDataLst>
              <p:tags r:id="rId4"/>
            </p:custDataLst>
          </p:nvPr>
        </p:nvSpPr>
        <p:spPr>
          <a:xfrm>
            <a:off x="1436370" y="1419860"/>
            <a:ext cx="3602355" cy="327660"/>
          </a:xfrm>
          <a:prstGeom prst="rect">
            <a:avLst/>
          </a:prstGeom>
          <a:ln w="12700">
            <a:miter lim="400000"/>
          </a:ln>
        </p:spPr>
        <p:txBody>
          <a:bodyPr wrap="square" lIns="25400" tIns="25400" rIns="25400" bIns="25400" anchor="ctr">
            <a:spAutoFit/>
          </a:bodyPr>
          <a:lstStyle>
            <a:lvl1pPr algn="l">
              <a:defRPr sz="8000" b="0">
                <a:solidFill>
                  <a:srgbClr val="FFFFFF"/>
                </a:solidFill>
                <a:latin typeface="Maven Pro Medium"/>
                <a:ea typeface="Maven Pro Medium"/>
                <a:cs typeface="Maven Pro Medium"/>
                <a:sym typeface="Maven Pro Medium"/>
              </a:defRPr>
            </a:lvl1pPr>
          </a:lstStyle>
          <a:p>
            <a:pPr algn="l"/>
            <a:r>
              <a:rPr lang="zh-CN" sz="1800">
                <a:latin typeface="微软雅黑" panose="020B0503020204020204" charset="-122"/>
                <a:ea typeface="微软雅黑" panose="020B0503020204020204" charset="-122"/>
                <a:cs typeface="微软雅黑" panose="020B0503020204020204" charset="-122"/>
              </a:rPr>
              <a:t>困难</a:t>
            </a:r>
          </a:p>
        </p:txBody>
      </p:sp>
      <p:sp>
        <p:nvSpPr>
          <p:cNvPr id="32" name="矩形 31"/>
          <p:cNvSpPr/>
          <p:nvPr>
            <p:custDataLst>
              <p:tags r:id="rId5"/>
            </p:custDataLst>
          </p:nvPr>
        </p:nvSpPr>
        <p:spPr>
          <a:xfrm>
            <a:off x="939800" y="1377950"/>
            <a:ext cx="252000" cy="36000"/>
          </a:xfrm>
          <a:prstGeom prst="rect">
            <a:avLst/>
          </a:prstGeom>
          <a:solidFill>
            <a:srgbClr val="D01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6"/>
            </p:custDataLst>
          </p:nvPr>
        </p:nvSpPr>
        <p:spPr>
          <a:xfrm>
            <a:off x="864235" y="1892935"/>
            <a:ext cx="4274820" cy="1230630"/>
          </a:xfrm>
          <a:prstGeom prst="rect">
            <a:avLst/>
          </a:prstGeom>
          <a:ln w="12700">
            <a:miter lim="400000"/>
          </a:ln>
        </p:spPr>
        <p:txBody>
          <a:bodyPr wrap="square" lIns="25400" tIns="25400" rIns="25400" bIns="25400">
            <a:spAutoFit/>
          </a:bodyPr>
          <a:lstStyle/>
          <a:p>
            <a:pPr marL="171450" indent="-171450" algn="l">
              <a:lnSpc>
                <a:spcPct val="120000"/>
              </a:lnSpc>
              <a:spcBef>
                <a:spcPts val="2000"/>
              </a:spcBef>
              <a:buFont typeface="BatangChe" panose="02030609000101010101" charset="-127"/>
              <a:buChar char="▪"/>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sz="1600">
                <a:latin typeface="微软雅黑" panose="020B0503020204020204" charset="-122"/>
                <a:ea typeface="微软雅黑" panose="020B0503020204020204" charset="-122"/>
                <a:cs typeface="微软雅黑" panose="020B0503020204020204" charset="-122"/>
                <a:sym typeface="+mn-ea"/>
              </a:rPr>
              <a:t>验证码逻辑设置有问题：如果用户发送注册请求需要验证码，则需要提前知道验证码；关于验证码生成、Bot自动发送邮件、邮件格式配置等尚不了解</a:t>
            </a:r>
          </a:p>
        </p:txBody>
      </p:sp>
      <p:sp>
        <p:nvSpPr>
          <p:cNvPr id="19" name="Title text slide"/>
          <p:cNvSpPr txBox="1"/>
          <p:nvPr>
            <p:custDataLst>
              <p:tags r:id="rId7"/>
            </p:custDataLst>
          </p:nvPr>
        </p:nvSpPr>
        <p:spPr>
          <a:xfrm>
            <a:off x="1436370" y="3316605"/>
            <a:ext cx="3602355" cy="327660"/>
          </a:xfrm>
          <a:prstGeom prst="rect">
            <a:avLst/>
          </a:prstGeom>
          <a:ln w="12700">
            <a:miter lim="400000"/>
          </a:ln>
        </p:spPr>
        <p:txBody>
          <a:bodyPr wrap="square" lIns="25400" tIns="25400" rIns="25400" bIns="25400" anchor="ctr">
            <a:spAutoFit/>
          </a:bodyPr>
          <a:lstStyle>
            <a:lvl1pPr algn="l">
              <a:defRPr sz="8000" b="0">
                <a:solidFill>
                  <a:srgbClr val="FFFFFF"/>
                </a:solidFill>
                <a:latin typeface="Maven Pro Medium"/>
                <a:ea typeface="Maven Pro Medium"/>
                <a:cs typeface="Maven Pro Medium"/>
                <a:sym typeface="Maven Pro Medium"/>
              </a:defRPr>
            </a:lvl1pPr>
          </a:lstStyle>
          <a:p>
            <a:pPr algn="l"/>
            <a:r>
              <a:rPr lang="zh-CN" sz="1800">
                <a:latin typeface="微软雅黑" panose="020B0503020204020204" charset="-122"/>
                <a:ea typeface="微软雅黑" panose="020B0503020204020204" charset="-122"/>
                <a:cs typeface="微软雅黑" panose="020B0503020204020204" charset="-122"/>
              </a:rPr>
              <a:t>解决</a:t>
            </a:r>
          </a:p>
        </p:txBody>
      </p:sp>
      <p:grpSp>
        <p:nvGrpSpPr>
          <p:cNvPr id="31" name="组合 30"/>
          <p:cNvGrpSpPr/>
          <p:nvPr/>
        </p:nvGrpSpPr>
        <p:grpSpPr>
          <a:xfrm>
            <a:off x="908050" y="3310890"/>
            <a:ext cx="334010" cy="290195"/>
            <a:chOff x="5166" y="1564"/>
            <a:chExt cx="9068" cy="7862"/>
          </a:xfrm>
        </p:grpSpPr>
        <p:sp>
          <p:nvSpPr>
            <p:cNvPr id="27" name="AutoShape 11"/>
            <p:cNvSpPr>
              <a:spLocks noChangeAspect="1" noChangeArrowheads="1" noTextEdit="1"/>
            </p:cNvSpPr>
            <p:nvPr>
              <p:custDataLst>
                <p:tags r:id="rId11"/>
              </p:custDataLst>
            </p:nvPr>
          </p:nvSpPr>
          <p:spPr bwMode="auto">
            <a:xfrm>
              <a:off x="5166" y="1564"/>
              <a:ext cx="8868" cy="7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 name="Freeform 13"/>
            <p:cNvSpPr>
              <a:spLocks noEditPoints="1"/>
            </p:cNvSpPr>
            <p:nvPr>
              <p:custDataLst>
                <p:tags r:id="rId12"/>
              </p:custDataLst>
            </p:nvPr>
          </p:nvSpPr>
          <p:spPr bwMode="auto">
            <a:xfrm>
              <a:off x="5166" y="2776"/>
              <a:ext cx="8868" cy="6451"/>
            </a:xfrm>
            <a:custGeom>
              <a:avLst/>
              <a:gdLst>
                <a:gd name="T0" fmla="*/ 6449 w 7094"/>
                <a:gd name="T1" fmla="*/ 4516 h 5161"/>
                <a:gd name="T2" fmla="*/ 6449 w 7094"/>
                <a:gd name="T3" fmla="*/ 1774 h 5161"/>
                <a:gd name="T4" fmla="*/ 5804 w 7094"/>
                <a:gd name="T5" fmla="*/ 1774 h 5161"/>
                <a:gd name="T6" fmla="*/ 5804 w 7094"/>
                <a:gd name="T7" fmla="*/ 4516 h 5161"/>
                <a:gd name="T8" fmla="*/ 5159 w 7094"/>
                <a:gd name="T9" fmla="*/ 4516 h 5161"/>
                <a:gd name="T10" fmla="*/ 5159 w 7094"/>
                <a:gd name="T11" fmla="*/ 2258 h 5161"/>
                <a:gd name="T12" fmla="*/ 4514 w 7094"/>
                <a:gd name="T13" fmla="*/ 2258 h 5161"/>
                <a:gd name="T14" fmla="*/ 4514 w 7094"/>
                <a:gd name="T15" fmla="*/ 4516 h 5161"/>
                <a:gd name="T16" fmla="*/ 3870 w 7094"/>
                <a:gd name="T17" fmla="*/ 4516 h 5161"/>
                <a:gd name="T18" fmla="*/ 3870 w 7094"/>
                <a:gd name="T19" fmla="*/ 1129 h 5161"/>
                <a:gd name="T20" fmla="*/ 3225 w 7094"/>
                <a:gd name="T21" fmla="*/ 1129 h 5161"/>
                <a:gd name="T22" fmla="*/ 3225 w 7094"/>
                <a:gd name="T23" fmla="*/ 4516 h 5161"/>
                <a:gd name="T24" fmla="*/ 2580 w 7094"/>
                <a:gd name="T25" fmla="*/ 4516 h 5161"/>
                <a:gd name="T26" fmla="*/ 2580 w 7094"/>
                <a:gd name="T27" fmla="*/ 0 h 5161"/>
                <a:gd name="T28" fmla="*/ 1935 w 7094"/>
                <a:gd name="T29" fmla="*/ 0 h 5161"/>
                <a:gd name="T30" fmla="*/ 1935 w 7094"/>
                <a:gd name="T31" fmla="*/ 4516 h 5161"/>
                <a:gd name="T32" fmla="*/ 1290 w 7094"/>
                <a:gd name="T33" fmla="*/ 4516 h 5161"/>
                <a:gd name="T34" fmla="*/ 1290 w 7094"/>
                <a:gd name="T35" fmla="*/ 2258 h 5161"/>
                <a:gd name="T36" fmla="*/ 645 w 7094"/>
                <a:gd name="T37" fmla="*/ 2258 h 5161"/>
                <a:gd name="T38" fmla="*/ 645 w 7094"/>
                <a:gd name="T39" fmla="*/ 4516 h 5161"/>
                <a:gd name="T40" fmla="*/ 0 w 7094"/>
                <a:gd name="T41" fmla="*/ 4516 h 5161"/>
                <a:gd name="T42" fmla="*/ 0 w 7094"/>
                <a:gd name="T43" fmla="*/ 5161 h 5161"/>
                <a:gd name="T44" fmla="*/ 7094 w 7094"/>
                <a:gd name="T45" fmla="*/ 5161 h 5161"/>
                <a:gd name="T46" fmla="*/ 7094 w 7094"/>
                <a:gd name="T47" fmla="*/ 4516 h 5161"/>
                <a:gd name="T48" fmla="*/ 6449 w 7094"/>
                <a:gd name="T49" fmla="*/ 4516 h 5161"/>
                <a:gd name="T50" fmla="*/ 6449 w 7094"/>
                <a:gd name="T51" fmla="*/ 4516 h 5161"/>
                <a:gd name="T52" fmla="*/ 6449 w 7094"/>
                <a:gd name="T53" fmla="*/ 4516 h 5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94" h="5161">
                  <a:moveTo>
                    <a:pt x="6449" y="4516"/>
                  </a:moveTo>
                  <a:lnTo>
                    <a:pt x="6449" y="1774"/>
                  </a:lnTo>
                  <a:lnTo>
                    <a:pt x="5804" y="1774"/>
                  </a:lnTo>
                  <a:lnTo>
                    <a:pt x="5804" y="4516"/>
                  </a:lnTo>
                  <a:lnTo>
                    <a:pt x="5159" y="4516"/>
                  </a:lnTo>
                  <a:lnTo>
                    <a:pt x="5159" y="2258"/>
                  </a:lnTo>
                  <a:lnTo>
                    <a:pt x="4514" y="2258"/>
                  </a:lnTo>
                  <a:lnTo>
                    <a:pt x="4514" y="4516"/>
                  </a:lnTo>
                  <a:lnTo>
                    <a:pt x="3870" y="4516"/>
                  </a:lnTo>
                  <a:lnTo>
                    <a:pt x="3870" y="1129"/>
                  </a:lnTo>
                  <a:lnTo>
                    <a:pt x="3225" y="1129"/>
                  </a:lnTo>
                  <a:lnTo>
                    <a:pt x="3225" y="4516"/>
                  </a:lnTo>
                  <a:lnTo>
                    <a:pt x="2580" y="4516"/>
                  </a:lnTo>
                  <a:lnTo>
                    <a:pt x="2580" y="0"/>
                  </a:lnTo>
                  <a:lnTo>
                    <a:pt x="1935" y="0"/>
                  </a:lnTo>
                  <a:lnTo>
                    <a:pt x="1935" y="4516"/>
                  </a:lnTo>
                  <a:lnTo>
                    <a:pt x="1290" y="4516"/>
                  </a:lnTo>
                  <a:lnTo>
                    <a:pt x="1290" y="2258"/>
                  </a:lnTo>
                  <a:lnTo>
                    <a:pt x="645" y="2258"/>
                  </a:lnTo>
                  <a:lnTo>
                    <a:pt x="645" y="4516"/>
                  </a:lnTo>
                  <a:lnTo>
                    <a:pt x="0" y="4516"/>
                  </a:lnTo>
                  <a:lnTo>
                    <a:pt x="0" y="5161"/>
                  </a:lnTo>
                  <a:lnTo>
                    <a:pt x="7094" y="5161"/>
                  </a:lnTo>
                  <a:lnTo>
                    <a:pt x="7094" y="4516"/>
                  </a:lnTo>
                  <a:lnTo>
                    <a:pt x="6449" y="4516"/>
                  </a:lnTo>
                  <a:close/>
                  <a:moveTo>
                    <a:pt x="6449" y="4516"/>
                  </a:moveTo>
                  <a:lnTo>
                    <a:pt x="6449" y="4516"/>
                  </a:lnTo>
                  <a:close/>
                </a:path>
              </a:pathLst>
            </a:custGeom>
            <a:solidFill>
              <a:srgbClr val="1768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9" name="Freeform 14"/>
            <p:cNvSpPr>
              <a:spLocks noEditPoints="1"/>
            </p:cNvSpPr>
            <p:nvPr>
              <p:custDataLst>
                <p:tags r:id="rId13"/>
              </p:custDataLst>
            </p:nvPr>
          </p:nvSpPr>
          <p:spPr bwMode="auto">
            <a:xfrm>
              <a:off x="5366" y="2976"/>
              <a:ext cx="8868" cy="6451"/>
            </a:xfrm>
            <a:custGeom>
              <a:avLst/>
              <a:gdLst>
                <a:gd name="T0" fmla="*/ 6449 w 7094"/>
                <a:gd name="T1" fmla="*/ 4516 h 5161"/>
                <a:gd name="T2" fmla="*/ 6449 w 7094"/>
                <a:gd name="T3" fmla="*/ 1774 h 5161"/>
                <a:gd name="T4" fmla="*/ 5804 w 7094"/>
                <a:gd name="T5" fmla="*/ 1774 h 5161"/>
                <a:gd name="T6" fmla="*/ 5804 w 7094"/>
                <a:gd name="T7" fmla="*/ 4516 h 5161"/>
                <a:gd name="T8" fmla="*/ 5159 w 7094"/>
                <a:gd name="T9" fmla="*/ 4516 h 5161"/>
                <a:gd name="T10" fmla="*/ 5159 w 7094"/>
                <a:gd name="T11" fmla="*/ 2258 h 5161"/>
                <a:gd name="T12" fmla="*/ 4514 w 7094"/>
                <a:gd name="T13" fmla="*/ 2258 h 5161"/>
                <a:gd name="T14" fmla="*/ 4514 w 7094"/>
                <a:gd name="T15" fmla="*/ 4516 h 5161"/>
                <a:gd name="T16" fmla="*/ 3870 w 7094"/>
                <a:gd name="T17" fmla="*/ 4516 h 5161"/>
                <a:gd name="T18" fmla="*/ 3870 w 7094"/>
                <a:gd name="T19" fmla="*/ 1129 h 5161"/>
                <a:gd name="T20" fmla="*/ 3225 w 7094"/>
                <a:gd name="T21" fmla="*/ 1129 h 5161"/>
                <a:gd name="T22" fmla="*/ 3225 w 7094"/>
                <a:gd name="T23" fmla="*/ 4516 h 5161"/>
                <a:gd name="T24" fmla="*/ 2580 w 7094"/>
                <a:gd name="T25" fmla="*/ 4516 h 5161"/>
                <a:gd name="T26" fmla="*/ 2580 w 7094"/>
                <a:gd name="T27" fmla="*/ 0 h 5161"/>
                <a:gd name="T28" fmla="*/ 1935 w 7094"/>
                <a:gd name="T29" fmla="*/ 0 h 5161"/>
                <a:gd name="T30" fmla="*/ 1935 w 7094"/>
                <a:gd name="T31" fmla="*/ 4516 h 5161"/>
                <a:gd name="T32" fmla="*/ 1290 w 7094"/>
                <a:gd name="T33" fmla="*/ 4516 h 5161"/>
                <a:gd name="T34" fmla="*/ 1290 w 7094"/>
                <a:gd name="T35" fmla="*/ 2258 h 5161"/>
                <a:gd name="T36" fmla="*/ 645 w 7094"/>
                <a:gd name="T37" fmla="*/ 2258 h 5161"/>
                <a:gd name="T38" fmla="*/ 645 w 7094"/>
                <a:gd name="T39" fmla="*/ 4516 h 5161"/>
                <a:gd name="T40" fmla="*/ 0 w 7094"/>
                <a:gd name="T41" fmla="*/ 4516 h 5161"/>
                <a:gd name="T42" fmla="*/ 0 w 7094"/>
                <a:gd name="T43" fmla="*/ 5161 h 5161"/>
                <a:gd name="T44" fmla="*/ 7094 w 7094"/>
                <a:gd name="T45" fmla="*/ 5161 h 5161"/>
                <a:gd name="T46" fmla="*/ 7094 w 7094"/>
                <a:gd name="T47" fmla="*/ 4516 h 5161"/>
                <a:gd name="T48" fmla="*/ 6449 w 7094"/>
                <a:gd name="T49" fmla="*/ 4516 h 5161"/>
                <a:gd name="T50" fmla="*/ 6449 w 7094"/>
                <a:gd name="T51" fmla="*/ 4516 h 5161"/>
                <a:gd name="T52" fmla="*/ 6449 w 7094"/>
                <a:gd name="T53" fmla="*/ 4516 h 5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94" h="5161">
                  <a:moveTo>
                    <a:pt x="6449" y="4516"/>
                  </a:moveTo>
                  <a:lnTo>
                    <a:pt x="6449" y="1774"/>
                  </a:lnTo>
                  <a:lnTo>
                    <a:pt x="5804" y="1774"/>
                  </a:lnTo>
                  <a:lnTo>
                    <a:pt x="5804" y="4516"/>
                  </a:lnTo>
                  <a:lnTo>
                    <a:pt x="5159" y="4516"/>
                  </a:lnTo>
                  <a:lnTo>
                    <a:pt x="5159" y="2258"/>
                  </a:lnTo>
                  <a:lnTo>
                    <a:pt x="4514" y="2258"/>
                  </a:lnTo>
                  <a:lnTo>
                    <a:pt x="4514" y="4516"/>
                  </a:lnTo>
                  <a:lnTo>
                    <a:pt x="3870" y="4516"/>
                  </a:lnTo>
                  <a:lnTo>
                    <a:pt x="3870" y="1129"/>
                  </a:lnTo>
                  <a:lnTo>
                    <a:pt x="3225" y="1129"/>
                  </a:lnTo>
                  <a:lnTo>
                    <a:pt x="3225" y="4516"/>
                  </a:lnTo>
                  <a:lnTo>
                    <a:pt x="2580" y="4516"/>
                  </a:lnTo>
                  <a:lnTo>
                    <a:pt x="2580" y="0"/>
                  </a:lnTo>
                  <a:lnTo>
                    <a:pt x="1935" y="0"/>
                  </a:lnTo>
                  <a:lnTo>
                    <a:pt x="1935" y="4516"/>
                  </a:lnTo>
                  <a:lnTo>
                    <a:pt x="1290" y="4516"/>
                  </a:lnTo>
                  <a:lnTo>
                    <a:pt x="1290" y="2258"/>
                  </a:lnTo>
                  <a:lnTo>
                    <a:pt x="645" y="2258"/>
                  </a:lnTo>
                  <a:lnTo>
                    <a:pt x="645" y="4516"/>
                  </a:lnTo>
                  <a:lnTo>
                    <a:pt x="0" y="4516"/>
                  </a:lnTo>
                  <a:lnTo>
                    <a:pt x="0" y="5161"/>
                  </a:lnTo>
                  <a:lnTo>
                    <a:pt x="7094" y="5161"/>
                  </a:lnTo>
                  <a:lnTo>
                    <a:pt x="7094" y="4516"/>
                  </a:lnTo>
                  <a:lnTo>
                    <a:pt x="6449" y="4516"/>
                  </a:lnTo>
                  <a:moveTo>
                    <a:pt x="6449" y="4516"/>
                  </a:moveTo>
                  <a:lnTo>
                    <a:pt x="6449" y="45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 name="Freeform 15"/>
            <p:cNvSpPr>
              <a:spLocks noEditPoints="1"/>
            </p:cNvSpPr>
            <p:nvPr>
              <p:custDataLst>
                <p:tags r:id="rId14"/>
              </p:custDataLst>
            </p:nvPr>
          </p:nvSpPr>
          <p:spPr bwMode="auto">
            <a:xfrm>
              <a:off x="5951" y="1567"/>
              <a:ext cx="7276" cy="3630"/>
            </a:xfrm>
            <a:custGeom>
              <a:avLst/>
              <a:gdLst>
                <a:gd name="T0" fmla="*/ 143 w 2464"/>
                <a:gd name="T1" fmla="*/ 1229 h 1229"/>
                <a:gd name="T2" fmla="*/ 25 w 2464"/>
                <a:gd name="T3" fmla="*/ 1160 h 1229"/>
                <a:gd name="T4" fmla="*/ 25 w 2464"/>
                <a:gd name="T5" fmla="*/ 1024 h 1229"/>
                <a:gd name="T6" fmla="*/ 143 w 2464"/>
                <a:gd name="T7" fmla="*/ 955 h 1229"/>
                <a:gd name="T8" fmla="*/ 280 w 2464"/>
                <a:gd name="T9" fmla="*/ 1092 h 1229"/>
                <a:gd name="T10" fmla="*/ 143 w 2464"/>
                <a:gd name="T11" fmla="*/ 1229 h 1229"/>
                <a:gd name="T12" fmla="*/ 689 w 2464"/>
                <a:gd name="T13" fmla="*/ 273 h 1229"/>
                <a:gd name="T14" fmla="*/ 553 w 2464"/>
                <a:gd name="T15" fmla="*/ 136 h 1229"/>
                <a:gd name="T16" fmla="*/ 689 w 2464"/>
                <a:gd name="T17" fmla="*/ 0 h 1229"/>
                <a:gd name="T18" fmla="*/ 826 w 2464"/>
                <a:gd name="T19" fmla="*/ 136 h 1229"/>
                <a:gd name="T20" fmla="*/ 689 w 2464"/>
                <a:gd name="T21" fmla="*/ 273 h 1229"/>
                <a:gd name="T22" fmla="*/ 1235 w 2464"/>
                <a:gd name="T23" fmla="*/ 751 h 1229"/>
                <a:gd name="T24" fmla="*/ 1117 w 2464"/>
                <a:gd name="T25" fmla="*/ 682 h 1229"/>
                <a:gd name="T26" fmla="*/ 1117 w 2464"/>
                <a:gd name="T27" fmla="*/ 546 h 1229"/>
                <a:gd name="T28" fmla="*/ 1235 w 2464"/>
                <a:gd name="T29" fmla="*/ 478 h 1229"/>
                <a:gd name="T30" fmla="*/ 1372 w 2464"/>
                <a:gd name="T31" fmla="*/ 614 h 1229"/>
                <a:gd name="T32" fmla="*/ 1235 w 2464"/>
                <a:gd name="T33" fmla="*/ 751 h 1229"/>
                <a:gd name="T34" fmla="*/ 1782 w 2464"/>
                <a:gd name="T35" fmla="*/ 1229 h 1229"/>
                <a:gd name="T36" fmla="*/ 1663 w 2464"/>
                <a:gd name="T37" fmla="*/ 1160 h 1229"/>
                <a:gd name="T38" fmla="*/ 1663 w 2464"/>
                <a:gd name="T39" fmla="*/ 1024 h 1229"/>
                <a:gd name="T40" fmla="*/ 1782 w 2464"/>
                <a:gd name="T41" fmla="*/ 955 h 1229"/>
                <a:gd name="T42" fmla="*/ 1918 w 2464"/>
                <a:gd name="T43" fmla="*/ 1092 h 1229"/>
                <a:gd name="T44" fmla="*/ 1782 w 2464"/>
                <a:gd name="T45" fmla="*/ 1229 h 1229"/>
                <a:gd name="T46" fmla="*/ 2328 w 2464"/>
                <a:gd name="T47" fmla="*/ 1024 h 1229"/>
                <a:gd name="T48" fmla="*/ 2209 w 2464"/>
                <a:gd name="T49" fmla="*/ 955 h 1229"/>
                <a:gd name="T50" fmla="*/ 2209 w 2464"/>
                <a:gd name="T51" fmla="*/ 819 h 1229"/>
                <a:gd name="T52" fmla="*/ 2328 w 2464"/>
                <a:gd name="T53" fmla="*/ 751 h 1229"/>
                <a:gd name="T54" fmla="*/ 2464 w 2464"/>
                <a:gd name="T55" fmla="*/ 887 h 1229"/>
                <a:gd name="T56" fmla="*/ 2328 w 2464"/>
                <a:gd name="T57" fmla="*/ 1024 h 1229"/>
                <a:gd name="T58" fmla="*/ 2328 w 2464"/>
                <a:gd name="T59" fmla="*/ 1024 h 1229"/>
                <a:gd name="T60" fmla="*/ 2328 w 2464"/>
                <a:gd name="T61" fmla="*/ 1024 h 1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64" h="1229">
                  <a:moveTo>
                    <a:pt x="143" y="1229"/>
                  </a:moveTo>
                  <a:cubicBezTo>
                    <a:pt x="94" y="1229"/>
                    <a:pt x="49" y="1202"/>
                    <a:pt x="25" y="1160"/>
                  </a:cubicBezTo>
                  <a:cubicBezTo>
                    <a:pt x="0" y="1118"/>
                    <a:pt x="0" y="1066"/>
                    <a:pt x="25" y="1024"/>
                  </a:cubicBezTo>
                  <a:cubicBezTo>
                    <a:pt x="49" y="981"/>
                    <a:pt x="94" y="955"/>
                    <a:pt x="143" y="955"/>
                  </a:cubicBezTo>
                  <a:cubicBezTo>
                    <a:pt x="219" y="955"/>
                    <a:pt x="280" y="1017"/>
                    <a:pt x="280" y="1092"/>
                  </a:cubicBezTo>
                  <a:cubicBezTo>
                    <a:pt x="280" y="1167"/>
                    <a:pt x="219" y="1228"/>
                    <a:pt x="143" y="1229"/>
                  </a:cubicBezTo>
                  <a:close/>
                  <a:moveTo>
                    <a:pt x="689" y="273"/>
                  </a:moveTo>
                  <a:cubicBezTo>
                    <a:pt x="614" y="273"/>
                    <a:pt x="553" y="212"/>
                    <a:pt x="553" y="136"/>
                  </a:cubicBezTo>
                  <a:cubicBezTo>
                    <a:pt x="553" y="61"/>
                    <a:pt x="614" y="0"/>
                    <a:pt x="689" y="0"/>
                  </a:cubicBezTo>
                  <a:cubicBezTo>
                    <a:pt x="765" y="0"/>
                    <a:pt x="826" y="61"/>
                    <a:pt x="826" y="136"/>
                  </a:cubicBezTo>
                  <a:cubicBezTo>
                    <a:pt x="826" y="212"/>
                    <a:pt x="765" y="273"/>
                    <a:pt x="689" y="273"/>
                  </a:cubicBezTo>
                  <a:close/>
                  <a:moveTo>
                    <a:pt x="1235" y="751"/>
                  </a:moveTo>
                  <a:cubicBezTo>
                    <a:pt x="1187" y="751"/>
                    <a:pt x="1142" y="725"/>
                    <a:pt x="1117" y="682"/>
                  </a:cubicBezTo>
                  <a:cubicBezTo>
                    <a:pt x="1093" y="640"/>
                    <a:pt x="1093" y="588"/>
                    <a:pt x="1117" y="546"/>
                  </a:cubicBezTo>
                  <a:cubicBezTo>
                    <a:pt x="1142" y="504"/>
                    <a:pt x="1187" y="478"/>
                    <a:pt x="1235" y="478"/>
                  </a:cubicBezTo>
                  <a:cubicBezTo>
                    <a:pt x="1311" y="478"/>
                    <a:pt x="1372" y="539"/>
                    <a:pt x="1372" y="614"/>
                  </a:cubicBezTo>
                  <a:cubicBezTo>
                    <a:pt x="1372" y="690"/>
                    <a:pt x="1311" y="751"/>
                    <a:pt x="1235" y="751"/>
                  </a:cubicBezTo>
                  <a:close/>
                  <a:moveTo>
                    <a:pt x="1782" y="1229"/>
                  </a:moveTo>
                  <a:cubicBezTo>
                    <a:pt x="1733" y="1229"/>
                    <a:pt x="1688" y="1202"/>
                    <a:pt x="1663" y="1160"/>
                  </a:cubicBezTo>
                  <a:cubicBezTo>
                    <a:pt x="1639" y="1118"/>
                    <a:pt x="1639" y="1066"/>
                    <a:pt x="1663" y="1024"/>
                  </a:cubicBezTo>
                  <a:cubicBezTo>
                    <a:pt x="1688" y="981"/>
                    <a:pt x="1733" y="955"/>
                    <a:pt x="1782" y="955"/>
                  </a:cubicBezTo>
                  <a:cubicBezTo>
                    <a:pt x="1857" y="955"/>
                    <a:pt x="1918" y="1017"/>
                    <a:pt x="1918" y="1092"/>
                  </a:cubicBezTo>
                  <a:cubicBezTo>
                    <a:pt x="1918" y="1167"/>
                    <a:pt x="1857" y="1228"/>
                    <a:pt x="1782" y="1229"/>
                  </a:cubicBezTo>
                  <a:close/>
                  <a:moveTo>
                    <a:pt x="2328" y="1024"/>
                  </a:moveTo>
                  <a:cubicBezTo>
                    <a:pt x="2279" y="1024"/>
                    <a:pt x="2234" y="998"/>
                    <a:pt x="2209" y="955"/>
                  </a:cubicBezTo>
                  <a:cubicBezTo>
                    <a:pt x="2185" y="913"/>
                    <a:pt x="2185" y="861"/>
                    <a:pt x="2209" y="819"/>
                  </a:cubicBezTo>
                  <a:cubicBezTo>
                    <a:pt x="2234" y="777"/>
                    <a:pt x="2279" y="751"/>
                    <a:pt x="2328" y="751"/>
                  </a:cubicBezTo>
                  <a:cubicBezTo>
                    <a:pt x="2403" y="751"/>
                    <a:pt x="2464" y="812"/>
                    <a:pt x="2464" y="887"/>
                  </a:cubicBezTo>
                  <a:cubicBezTo>
                    <a:pt x="2464" y="963"/>
                    <a:pt x="2403" y="1024"/>
                    <a:pt x="2328" y="1024"/>
                  </a:cubicBezTo>
                  <a:close/>
                  <a:moveTo>
                    <a:pt x="2328" y="1024"/>
                  </a:moveTo>
                  <a:cubicBezTo>
                    <a:pt x="2328" y="1024"/>
                    <a:pt x="2328" y="1024"/>
                    <a:pt x="2328" y="1024"/>
                  </a:cubicBezTo>
                </a:path>
              </a:pathLst>
            </a:custGeom>
            <a:solidFill>
              <a:srgbClr val="8BB3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0" name="矩形 19"/>
          <p:cNvSpPr/>
          <p:nvPr>
            <p:custDataLst>
              <p:tags r:id="rId8"/>
            </p:custDataLst>
          </p:nvPr>
        </p:nvSpPr>
        <p:spPr>
          <a:xfrm>
            <a:off x="908050" y="3590925"/>
            <a:ext cx="324000" cy="36000"/>
          </a:xfrm>
          <a:prstGeom prst="rect">
            <a:avLst/>
          </a:prstGeom>
          <a:solidFill>
            <a:srgbClr val="D01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9"/>
            </p:custDataLst>
          </p:nvPr>
        </p:nvSpPr>
        <p:spPr>
          <a:xfrm>
            <a:off x="864235" y="3840480"/>
            <a:ext cx="4274820" cy="2410460"/>
          </a:xfrm>
          <a:prstGeom prst="rect">
            <a:avLst/>
          </a:prstGeom>
          <a:ln w="12700">
            <a:miter lim="400000"/>
          </a:ln>
        </p:spPr>
        <p:txBody>
          <a:bodyPr wrap="square" lIns="25400" tIns="25400" rIns="25400" bIns="25400">
            <a:spAutoFit/>
          </a:bodyPr>
          <a:lstStyle/>
          <a:p>
            <a:pPr marL="171450" indent="-171450" algn="l">
              <a:lnSpc>
                <a:spcPct val="120000"/>
              </a:lnSpc>
              <a:spcBef>
                <a:spcPts val="2000"/>
              </a:spcBef>
              <a:buFont typeface="BatangChe" panose="02030609000101010101" charset="-127"/>
              <a:buChar char="▪"/>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sz="1600">
                <a:latin typeface="微软雅黑" panose="020B0503020204020204" charset="-122"/>
                <a:ea typeface="微软雅黑" panose="020B0503020204020204" charset="-122"/>
                <a:cs typeface="微软雅黑" panose="020B0503020204020204" charset="-122"/>
                <a:sym typeface="+mn-ea"/>
              </a:rPr>
              <a:t>逻辑上，要提供单独提供valid的验证，用户得到验证码后才能注册，因此前端可以对验证码是否输入做检测，信息全了之后才能提交注册；Bot 自动发邮件可以在 Django 配置 SMTP 服务器和邮箱账号密码；邮件格式可以手写views生成模板，创建一张单独的表，储存临时验证码，用于验证用户输入的验证码</a:t>
            </a:r>
          </a:p>
        </p:txBody>
      </p:sp>
      <p:sp>
        <p:nvSpPr>
          <p:cNvPr id="22"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10"/>
            </p:custDataLst>
          </p:nvPr>
        </p:nvSpPr>
        <p:spPr>
          <a:xfrm>
            <a:off x="5687695" y="1699895"/>
            <a:ext cx="4274820" cy="1230630"/>
          </a:xfrm>
          <a:prstGeom prst="rect">
            <a:avLst/>
          </a:prstGeom>
          <a:ln w="12700">
            <a:miter lim="400000"/>
          </a:ln>
        </p:spPr>
        <p:txBody>
          <a:bodyPr wrap="square" lIns="25400" tIns="25400" rIns="25400" bIns="25400">
            <a:spAutoFit/>
          </a:bodyPr>
          <a:lstStyle/>
          <a:p>
            <a:pPr marL="171450" indent="-171450" algn="l">
              <a:lnSpc>
                <a:spcPct val="120000"/>
              </a:lnSpc>
              <a:spcBef>
                <a:spcPts val="2000"/>
              </a:spcBef>
              <a:buFont typeface="BatangChe" panose="02030609000101010101" charset="-127"/>
              <a:buChar char="▪"/>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sz="1600">
                <a:latin typeface="微软雅黑" panose="020B0503020204020204" charset="-122"/>
                <a:ea typeface="微软雅黑" panose="020B0503020204020204" charset="-122"/>
                <a:cs typeface="微软雅黑" panose="020B0503020204020204" charset="-122"/>
                <a:sym typeface="+mn-ea"/>
              </a:rPr>
              <a:t>DrawBack：目前验证码逻辑还是过于复杂，希望能够在业务逻辑上做几步优化在考虑实现，因此目前没有进行实现，避免盲目实现过于繁杂低效的API。</a:t>
            </a:r>
          </a:p>
        </p:txBody>
      </p:sp>
    </p:spTree>
    <p:custDataLst>
      <p:tags r:id="rId1"/>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11" name="PA-Titletextslide "/>
          <p:cNvSpPr txBox="1"/>
          <p:nvPr>
            <p:custDataLst>
              <p:tags r:id="rId2"/>
            </p:custDataLst>
          </p:nvPr>
        </p:nvSpPr>
        <p:spPr>
          <a:xfrm>
            <a:off x="4374515" y="439103"/>
            <a:ext cx="3442970" cy="532130"/>
          </a:xfrm>
          <a:prstGeom prst="rect">
            <a:avLst/>
          </a:prstGeom>
          <a:noFill/>
          <a:ln w="12700" cap="flat">
            <a:noFill/>
            <a:miter lim="400000"/>
          </a:ln>
          <a:effectLst/>
        </p:spPr>
        <p:txBody>
          <a:bodyPr wrap="square" lIns="50800" tIns="50800" rIns="50800" bIns="50800" numCol="1" anchor="ctr">
            <a:spAutoFit/>
          </a:bodyPr>
          <a:lstStyle>
            <a:lvl1pPr algn="l">
              <a:defRPr sz="8000" b="0">
                <a:solidFill>
                  <a:srgbClr val="FFFFFF"/>
                </a:solidFill>
                <a:latin typeface="Maven Pro Medium"/>
                <a:ea typeface="Maven Pro Medium"/>
                <a:cs typeface="Maven Pro Medium"/>
                <a:sym typeface="Maven Pro Medium"/>
              </a:defRPr>
            </a:lvl1pPr>
          </a:lstStyle>
          <a:p>
            <a:pPr algn="ctr"/>
            <a:r>
              <a:rPr sz="2800">
                <a:solidFill>
                  <a:schemeClr val="bg1"/>
                </a:solidFill>
                <a:latin typeface="微软雅黑" panose="020B0503020204020204" charset="-122"/>
                <a:ea typeface="微软雅黑" panose="020B0503020204020204" charset="-122"/>
                <a:cs typeface="微软雅黑" panose="020B0503020204020204" charset="-122"/>
              </a:rPr>
              <a:t>【</a:t>
            </a:r>
            <a:r>
              <a:rPr lang="zh-CN" altLang="en-US" sz="2800">
                <a:solidFill>
                  <a:schemeClr val="bg1"/>
                </a:solidFill>
                <a:latin typeface="微软雅黑" panose="020B0503020204020204" charset="-122"/>
                <a:ea typeface="微软雅黑" panose="020B0503020204020204" charset="-122"/>
                <a:cs typeface="微软雅黑" panose="020B0503020204020204" charset="-122"/>
              </a:rPr>
              <a:t>后端】问题与解决</a:t>
            </a:r>
          </a:p>
        </p:txBody>
      </p:sp>
      <p:sp>
        <p:nvSpPr>
          <p:cNvPr id="10"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3"/>
            </p:custDataLst>
          </p:nvPr>
        </p:nvSpPr>
        <p:spPr>
          <a:xfrm>
            <a:off x="4055745" y="915670"/>
            <a:ext cx="4080510" cy="429895"/>
          </a:xfrm>
          <a:prstGeom prst="rect">
            <a:avLst/>
          </a:prstGeom>
          <a:ln w="12700">
            <a:miter lim="400000"/>
          </a:ln>
        </p:spPr>
        <p:txBody>
          <a:bodyPr wrap="square" lIns="25400" tIns="25400" rIns="25400" bIns="25400">
            <a:spAutoFit/>
          </a:bodyPr>
          <a:lstStyle/>
          <a:p>
            <a:pPr algn="ctr">
              <a:lnSpc>
                <a:spcPct val="190000"/>
              </a:lnSpc>
              <a:spcAft>
                <a:spcPts val="450"/>
              </a:spcAft>
            </a:pPr>
            <a:r>
              <a:rPr lang="en-US" altLang="zh-CN" sz="1300" dirty="0">
                <a:solidFill>
                  <a:schemeClr val="bg1">
                    <a:alpha val="70000"/>
                  </a:schemeClr>
                </a:solidFill>
                <a:latin typeface="微软雅黑" panose="020B0503020204020204" charset="-122"/>
                <a:ea typeface="微软雅黑" panose="020B0503020204020204" charset="-122"/>
                <a:sym typeface="+mn-ea"/>
              </a:rPr>
              <a:t>Issue and Solution</a:t>
            </a:r>
          </a:p>
        </p:txBody>
      </p:sp>
      <p:sp>
        <p:nvSpPr>
          <p:cNvPr id="2" name="文本框 1"/>
          <p:cNvSpPr txBox="1"/>
          <p:nvPr/>
        </p:nvSpPr>
        <p:spPr>
          <a:xfrm>
            <a:off x="502325" y="1416844"/>
            <a:ext cx="7315200" cy="368300"/>
          </a:xfrm>
          <a:prstGeom prst="rect">
            <a:avLst/>
          </a:prstGeom>
          <a:noFill/>
        </p:spPr>
        <p:txBody>
          <a:bodyPr wrap="square" rtlCol="0" anchor="t">
            <a:spAutoFit/>
          </a:bodyPr>
          <a:lstStyle/>
          <a:p>
            <a:r>
              <a:rPr lang="zh-CN" altLang="en-US" b="1">
                <a:solidFill>
                  <a:srgbClr val="FFFFFF"/>
                </a:solidFill>
              </a:rPr>
              <a:t>两张</a:t>
            </a:r>
            <a:r>
              <a:rPr lang="en-US" altLang="zh-CN" b="1">
                <a:solidFill>
                  <a:srgbClr val="FFFFFF"/>
                </a:solidFill>
              </a:rPr>
              <a:t> User </a:t>
            </a:r>
            <a:r>
              <a:rPr lang="zh-CN" altLang="en-US" b="1">
                <a:solidFill>
                  <a:srgbClr val="FFFFFF"/>
                </a:solidFill>
              </a:rPr>
              <a:t>表</a:t>
            </a:r>
          </a:p>
        </p:txBody>
      </p:sp>
      <p:sp>
        <p:nvSpPr>
          <p:cNvPr id="3" name="文本框 2"/>
          <p:cNvSpPr txBox="1"/>
          <p:nvPr/>
        </p:nvSpPr>
        <p:spPr>
          <a:xfrm>
            <a:off x="502325" y="1984375"/>
            <a:ext cx="3779044" cy="1584008"/>
          </a:xfrm>
          <a:prstGeom prst="rect">
            <a:avLst/>
          </a:prstGeom>
          <a:noFill/>
        </p:spPr>
        <p:txBody>
          <a:bodyPr wrap="square" rtlCol="0" anchor="t">
            <a:noAutofit/>
          </a:bodyPr>
          <a:lstStyle/>
          <a:p>
            <a:r>
              <a:rPr lang="en-US" altLang="zh-CN">
                <a:solidFill>
                  <a:srgbClr val="FFFFFF"/>
                </a:solidFill>
              </a:rPr>
              <a:t>Issue</a:t>
            </a:r>
            <a:r>
              <a:rPr lang="zh-CN" altLang="en-US">
                <a:solidFill>
                  <a:srgbClr val="FFFFFF"/>
                </a:solidFill>
              </a:rPr>
              <a:t>：由于编码能力问题，我们定义的 </a:t>
            </a:r>
            <a:r>
              <a:rPr lang="en-US" altLang="zh-CN">
                <a:solidFill>
                  <a:srgbClr val="FFFFFF"/>
                </a:solidFill>
              </a:rPr>
              <a:t>CustomUser </a:t>
            </a:r>
            <a:r>
              <a:rPr lang="zh-CN" altLang="en-US">
                <a:solidFill>
                  <a:srgbClr val="FFFFFF"/>
                </a:solidFill>
              </a:rPr>
              <a:t>一直没法继承 </a:t>
            </a:r>
            <a:r>
              <a:rPr lang="en-US" altLang="zh-CN">
                <a:solidFill>
                  <a:srgbClr val="FFFFFF"/>
                </a:solidFill>
              </a:rPr>
              <a:t>Django </a:t>
            </a:r>
            <a:r>
              <a:rPr lang="zh-CN" altLang="en-US">
                <a:solidFill>
                  <a:srgbClr val="FFFFFF"/>
                </a:solidFill>
              </a:rPr>
              <a:t>的 </a:t>
            </a:r>
            <a:r>
              <a:rPr lang="en-US" altLang="zh-CN">
                <a:solidFill>
                  <a:srgbClr val="FFFFFF"/>
                </a:solidFill>
              </a:rPr>
              <a:t>User </a:t>
            </a:r>
            <a:r>
              <a:rPr lang="zh-CN" altLang="en-US">
                <a:solidFill>
                  <a:srgbClr val="FFFFFF"/>
                </a:solidFill>
              </a:rPr>
              <a:t>对象，导致后端业务逻辑繁杂了许多</a:t>
            </a:r>
          </a:p>
        </p:txBody>
      </p:sp>
      <p:sp>
        <p:nvSpPr>
          <p:cNvPr id="4" name="文本框 3"/>
          <p:cNvSpPr txBox="1"/>
          <p:nvPr/>
        </p:nvSpPr>
        <p:spPr>
          <a:xfrm>
            <a:off x="502325" y="3889415"/>
            <a:ext cx="4338637" cy="2274570"/>
          </a:xfrm>
          <a:prstGeom prst="rect">
            <a:avLst/>
          </a:prstGeom>
          <a:noFill/>
        </p:spPr>
        <p:txBody>
          <a:bodyPr wrap="square" rtlCol="0" anchor="t">
            <a:noAutofit/>
          </a:bodyPr>
          <a:lstStyle/>
          <a:p>
            <a:r>
              <a:rPr lang="en-US" altLang="zh-CN">
                <a:solidFill>
                  <a:srgbClr val="FFFFFF"/>
                </a:solidFill>
              </a:rPr>
              <a:t>Solution</a:t>
            </a:r>
            <a:r>
              <a:rPr lang="zh-CN" altLang="en-US">
                <a:solidFill>
                  <a:srgbClr val="FFFFFF"/>
                </a:solidFill>
              </a:rPr>
              <a:t>：暂时没有，目前怀疑是由于实例化 </a:t>
            </a:r>
            <a:r>
              <a:rPr lang="en-US" altLang="zh-CN">
                <a:solidFill>
                  <a:srgbClr val="FFFFFF"/>
                </a:solidFill>
              </a:rPr>
              <a:t>CustomUser </a:t>
            </a:r>
            <a:r>
              <a:rPr lang="zh-CN" altLang="en-US">
                <a:solidFill>
                  <a:srgbClr val="FFFFFF"/>
                </a:solidFill>
              </a:rPr>
              <a:t>到数据库之后，</a:t>
            </a:r>
            <a:r>
              <a:rPr lang="en-US" altLang="zh-CN">
                <a:solidFill>
                  <a:srgbClr val="FFFFFF"/>
                </a:solidFill>
              </a:rPr>
              <a:t>Django </a:t>
            </a:r>
            <a:r>
              <a:rPr lang="zh-CN" altLang="en-US">
                <a:solidFill>
                  <a:srgbClr val="FFFFFF"/>
                </a:solidFill>
              </a:rPr>
              <a:t>无法自动解决跨表继承问题，这是因为 </a:t>
            </a:r>
            <a:r>
              <a:rPr lang="en-US" altLang="zh-CN">
                <a:solidFill>
                  <a:srgbClr val="FFFFFF"/>
                </a:solidFill>
              </a:rPr>
              <a:t>Django </a:t>
            </a:r>
            <a:r>
              <a:rPr lang="zh-CN" altLang="en-US">
                <a:solidFill>
                  <a:srgbClr val="FFFFFF"/>
                </a:solidFill>
              </a:rPr>
              <a:t>假设你的后端已经投入实际使用，要想办法保存已有信息。</a:t>
            </a:r>
          </a:p>
        </p:txBody>
      </p:sp>
      <p:pic>
        <p:nvPicPr>
          <p:cNvPr id="7" name="图片 6" descr="upload_post_object_v2_946674364"/>
          <p:cNvPicPr>
            <a:picLocks noChangeAspect="1"/>
          </p:cNvPicPr>
          <p:nvPr/>
        </p:nvPicPr>
        <p:blipFill>
          <a:blip r:embed="rId11"/>
          <a:stretch>
            <a:fillRect/>
          </a:stretch>
        </p:blipFill>
        <p:spPr>
          <a:xfrm>
            <a:off x="4969931" y="1345525"/>
            <a:ext cx="6791063" cy="5512475"/>
          </a:xfrm>
          <a:prstGeom prst="rect">
            <a:avLst/>
          </a:prstGeom>
        </p:spPr>
      </p:pic>
      <p:sp>
        <p:nvSpPr>
          <p:cNvPr id="16" name="Title text slide"/>
          <p:cNvSpPr txBox="1"/>
          <p:nvPr>
            <p:custDataLst>
              <p:tags r:id="rId4"/>
            </p:custDataLst>
          </p:nvPr>
        </p:nvSpPr>
        <p:spPr>
          <a:xfrm>
            <a:off x="1436370" y="4369435"/>
            <a:ext cx="3602355" cy="327660"/>
          </a:xfrm>
          <a:prstGeom prst="rect">
            <a:avLst/>
          </a:prstGeom>
          <a:ln w="12700">
            <a:miter lim="400000"/>
          </a:ln>
        </p:spPr>
        <p:txBody>
          <a:bodyPr wrap="square" lIns="25400" tIns="25400" rIns="25400" bIns="25400" anchor="ctr">
            <a:spAutoFit/>
          </a:bodyPr>
          <a:lstStyle>
            <a:lvl1pPr algn="l">
              <a:defRPr sz="8000" b="0">
                <a:solidFill>
                  <a:srgbClr val="FFFFFF"/>
                </a:solidFill>
                <a:latin typeface="Maven Pro Medium"/>
                <a:ea typeface="Maven Pro Medium"/>
                <a:cs typeface="Maven Pro Medium"/>
                <a:sym typeface="Maven Pro Medium"/>
              </a:defRPr>
            </a:lvl1pPr>
          </a:lstStyle>
          <a:p>
            <a:pPr algn="l"/>
            <a:r>
              <a:rPr lang="zh-CN" sz="1800">
                <a:latin typeface="微软雅黑" panose="020B0503020204020204" charset="-122"/>
                <a:ea typeface="微软雅黑" panose="020B0503020204020204" charset="-122"/>
                <a:cs typeface="微软雅黑" panose="020B0503020204020204" charset="-122"/>
              </a:rPr>
              <a:t>解决</a:t>
            </a:r>
          </a:p>
        </p:txBody>
      </p:sp>
      <p:grpSp>
        <p:nvGrpSpPr>
          <p:cNvPr id="31" name="组合 30"/>
          <p:cNvGrpSpPr/>
          <p:nvPr/>
        </p:nvGrpSpPr>
        <p:grpSpPr>
          <a:xfrm>
            <a:off x="908050" y="4398010"/>
            <a:ext cx="334010" cy="290195"/>
            <a:chOff x="5166" y="1564"/>
            <a:chExt cx="9068" cy="7862"/>
          </a:xfrm>
        </p:grpSpPr>
        <p:sp>
          <p:nvSpPr>
            <p:cNvPr id="27" name="AutoShape 11"/>
            <p:cNvSpPr>
              <a:spLocks noChangeAspect="1" noChangeArrowheads="1" noTextEdit="1"/>
            </p:cNvSpPr>
            <p:nvPr>
              <p:custDataLst>
                <p:tags r:id="rId6"/>
              </p:custDataLst>
            </p:nvPr>
          </p:nvSpPr>
          <p:spPr bwMode="auto">
            <a:xfrm>
              <a:off x="5166" y="1564"/>
              <a:ext cx="8868" cy="7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 name="Freeform 13"/>
            <p:cNvSpPr>
              <a:spLocks noEditPoints="1"/>
            </p:cNvSpPr>
            <p:nvPr>
              <p:custDataLst>
                <p:tags r:id="rId7"/>
              </p:custDataLst>
            </p:nvPr>
          </p:nvSpPr>
          <p:spPr bwMode="auto">
            <a:xfrm>
              <a:off x="5166" y="2776"/>
              <a:ext cx="8868" cy="6451"/>
            </a:xfrm>
            <a:custGeom>
              <a:avLst/>
              <a:gdLst>
                <a:gd name="T0" fmla="*/ 6449 w 7094"/>
                <a:gd name="T1" fmla="*/ 4516 h 5161"/>
                <a:gd name="T2" fmla="*/ 6449 w 7094"/>
                <a:gd name="T3" fmla="*/ 1774 h 5161"/>
                <a:gd name="T4" fmla="*/ 5804 w 7094"/>
                <a:gd name="T5" fmla="*/ 1774 h 5161"/>
                <a:gd name="T6" fmla="*/ 5804 w 7094"/>
                <a:gd name="T7" fmla="*/ 4516 h 5161"/>
                <a:gd name="T8" fmla="*/ 5159 w 7094"/>
                <a:gd name="T9" fmla="*/ 4516 h 5161"/>
                <a:gd name="T10" fmla="*/ 5159 w 7094"/>
                <a:gd name="T11" fmla="*/ 2258 h 5161"/>
                <a:gd name="T12" fmla="*/ 4514 w 7094"/>
                <a:gd name="T13" fmla="*/ 2258 h 5161"/>
                <a:gd name="T14" fmla="*/ 4514 w 7094"/>
                <a:gd name="T15" fmla="*/ 4516 h 5161"/>
                <a:gd name="T16" fmla="*/ 3870 w 7094"/>
                <a:gd name="T17" fmla="*/ 4516 h 5161"/>
                <a:gd name="T18" fmla="*/ 3870 w 7094"/>
                <a:gd name="T19" fmla="*/ 1129 h 5161"/>
                <a:gd name="T20" fmla="*/ 3225 w 7094"/>
                <a:gd name="T21" fmla="*/ 1129 h 5161"/>
                <a:gd name="T22" fmla="*/ 3225 w 7094"/>
                <a:gd name="T23" fmla="*/ 4516 h 5161"/>
                <a:gd name="T24" fmla="*/ 2580 w 7094"/>
                <a:gd name="T25" fmla="*/ 4516 h 5161"/>
                <a:gd name="T26" fmla="*/ 2580 w 7094"/>
                <a:gd name="T27" fmla="*/ 0 h 5161"/>
                <a:gd name="T28" fmla="*/ 1935 w 7094"/>
                <a:gd name="T29" fmla="*/ 0 h 5161"/>
                <a:gd name="T30" fmla="*/ 1935 w 7094"/>
                <a:gd name="T31" fmla="*/ 4516 h 5161"/>
                <a:gd name="T32" fmla="*/ 1290 w 7094"/>
                <a:gd name="T33" fmla="*/ 4516 h 5161"/>
                <a:gd name="T34" fmla="*/ 1290 w 7094"/>
                <a:gd name="T35" fmla="*/ 2258 h 5161"/>
                <a:gd name="T36" fmla="*/ 645 w 7094"/>
                <a:gd name="T37" fmla="*/ 2258 h 5161"/>
                <a:gd name="T38" fmla="*/ 645 w 7094"/>
                <a:gd name="T39" fmla="*/ 4516 h 5161"/>
                <a:gd name="T40" fmla="*/ 0 w 7094"/>
                <a:gd name="T41" fmla="*/ 4516 h 5161"/>
                <a:gd name="T42" fmla="*/ 0 w 7094"/>
                <a:gd name="T43" fmla="*/ 5161 h 5161"/>
                <a:gd name="T44" fmla="*/ 7094 w 7094"/>
                <a:gd name="T45" fmla="*/ 5161 h 5161"/>
                <a:gd name="T46" fmla="*/ 7094 w 7094"/>
                <a:gd name="T47" fmla="*/ 4516 h 5161"/>
                <a:gd name="T48" fmla="*/ 6449 w 7094"/>
                <a:gd name="T49" fmla="*/ 4516 h 5161"/>
                <a:gd name="T50" fmla="*/ 6449 w 7094"/>
                <a:gd name="T51" fmla="*/ 4516 h 5161"/>
                <a:gd name="T52" fmla="*/ 6449 w 7094"/>
                <a:gd name="T53" fmla="*/ 4516 h 5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94" h="5161">
                  <a:moveTo>
                    <a:pt x="6449" y="4516"/>
                  </a:moveTo>
                  <a:lnTo>
                    <a:pt x="6449" y="1774"/>
                  </a:lnTo>
                  <a:lnTo>
                    <a:pt x="5804" y="1774"/>
                  </a:lnTo>
                  <a:lnTo>
                    <a:pt x="5804" y="4516"/>
                  </a:lnTo>
                  <a:lnTo>
                    <a:pt x="5159" y="4516"/>
                  </a:lnTo>
                  <a:lnTo>
                    <a:pt x="5159" y="2258"/>
                  </a:lnTo>
                  <a:lnTo>
                    <a:pt x="4514" y="2258"/>
                  </a:lnTo>
                  <a:lnTo>
                    <a:pt x="4514" y="4516"/>
                  </a:lnTo>
                  <a:lnTo>
                    <a:pt x="3870" y="4516"/>
                  </a:lnTo>
                  <a:lnTo>
                    <a:pt x="3870" y="1129"/>
                  </a:lnTo>
                  <a:lnTo>
                    <a:pt x="3225" y="1129"/>
                  </a:lnTo>
                  <a:lnTo>
                    <a:pt x="3225" y="4516"/>
                  </a:lnTo>
                  <a:lnTo>
                    <a:pt x="2580" y="4516"/>
                  </a:lnTo>
                  <a:lnTo>
                    <a:pt x="2580" y="0"/>
                  </a:lnTo>
                  <a:lnTo>
                    <a:pt x="1935" y="0"/>
                  </a:lnTo>
                  <a:lnTo>
                    <a:pt x="1935" y="4516"/>
                  </a:lnTo>
                  <a:lnTo>
                    <a:pt x="1290" y="4516"/>
                  </a:lnTo>
                  <a:lnTo>
                    <a:pt x="1290" y="2258"/>
                  </a:lnTo>
                  <a:lnTo>
                    <a:pt x="645" y="2258"/>
                  </a:lnTo>
                  <a:lnTo>
                    <a:pt x="645" y="4516"/>
                  </a:lnTo>
                  <a:lnTo>
                    <a:pt x="0" y="4516"/>
                  </a:lnTo>
                  <a:lnTo>
                    <a:pt x="0" y="5161"/>
                  </a:lnTo>
                  <a:lnTo>
                    <a:pt x="7094" y="5161"/>
                  </a:lnTo>
                  <a:lnTo>
                    <a:pt x="7094" y="4516"/>
                  </a:lnTo>
                  <a:lnTo>
                    <a:pt x="6449" y="4516"/>
                  </a:lnTo>
                  <a:close/>
                  <a:moveTo>
                    <a:pt x="6449" y="4516"/>
                  </a:moveTo>
                  <a:lnTo>
                    <a:pt x="6449" y="4516"/>
                  </a:lnTo>
                  <a:close/>
                </a:path>
              </a:pathLst>
            </a:custGeom>
            <a:solidFill>
              <a:srgbClr val="1768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9" name="Freeform 14"/>
            <p:cNvSpPr>
              <a:spLocks noEditPoints="1"/>
            </p:cNvSpPr>
            <p:nvPr>
              <p:custDataLst>
                <p:tags r:id="rId8"/>
              </p:custDataLst>
            </p:nvPr>
          </p:nvSpPr>
          <p:spPr bwMode="auto">
            <a:xfrm>
              <a:off x="5366" y="2976"/>
              <a:ext cx="8868" cy="6451"/>
            </a:xfrm>
            <a:custGeom>
              <a:avLst/>
              <a:gdLst>
                <a:gd name="T0" fmla="*/ 6449 w 7094"/>
                <a:gd name="T1" fmla="*/ 4516 h 5161"/>
                <a:gd name="T2" fmla="*/ 6449 w 7094"/>
                <a:gd name="T3" fmla="*/ 1774 h 5161"/>
                <a:gd name="T4" fmla="*/ 5804 w 7094"/>
                <a:gd name="T5" fmla="*/ 1774 h 5161"/>
                <a:gd name="T6" fmla="*/ 5804 w 7094"/>
                <a:gd name="T7" fmla="*/ 4516 h 5161"/>
                <a:gd name="T8" fmla="*/ 5159 w 7094"/>
                <a:gd name="T9" fmla="*/ 4516 h 5161"/>
                <a:gd name="T10" fmla="*/ 5159 w 7094"/>
                <a:gd name="T11" fmla="*/ 2258 h 5161"/>
                <a:gd name="T12" fmla="*/ 4514 w 7094"/>
                <a:gd name="T13" fmla="*/ 2258 h 5161"/>
                <a:gd name="T14" fmla="*/ 4514 w 7094"/>
                <a:gd name="T15" fmla="*/ 4516 h 5161"/>
                <a:gd name="T16" fmla="*/ 3870 w 7094"/>
                <a:gd name="T17" fmla="*/ 4516 h 5161"/>
                <a:gd name="T18" fmla="*/ 3870 w 7094"/>
                <a:gd name="T19" fmla="*/ 1129 h 5161"/>
                <a:gd name="T20" fmla="*/ 3225 w 7094"/>
                <a:gd name="T21" fmla="*/ 1129 h 5161"/>
                <a:gd name="T22" fmla="*/ 3225 w 7094"/>
                <a:gd name="T23" fmla="*/ 4516 h 5161"/>
                <a:gd name="T24" fmla="*/ 2580 w 7094"/>
                <a:gd name="T25" fmla="*/ 4516 h 5161"/>
                <a:gd name="T26" fmla="*/ 2580 w 7094"/>
                <a:gd name="T27" fmla="*/ 0 h 5161"/>
                <a:gd name="T28" fmla="*/ 1935 w 7094"/>
                <a:gd name="T29" fmla="*/ 0 h 5161"/>
                <a:gd name="T30" fmla="*/ 1935 w 7094"/>
                <a:gd name="T31" fmla="*/ 4516 h 5161"/>
                <a:gd name="T32" fmla="*/ 1290 w 7094"/>
                <a:gd name="T33" fmla="*/ 4516 h 5161"/>
                <a:gd name="T34" fmla="*/ 1290 w 7094"/>
                <a:gd name="T35" fmla="*/ 2258 h 5161"/>
                <a:gd name="T36" fmla="*/ 645 w 7094"/>
                <a:gd name="T37" fmla="*/ 2258 h 5161"/>
                <a:gd name="T38" fmla="*/ 645 w 7094"/>
                <a:gd name="T39" fmla="*/ 4516 h 5161"/>
                <a:gd name="T40" fmla="*/ 0 w 7094"/>
                <a:gd name="T41" fmla="*/ 4516 h 5161"/>
                <a:gd name="T42" fmla="*/ 0 w 7094"/>
                <a:gd name="T43" fmla="*/ 5161 h 5161"/>
                <a:gd name="T44" fmla="*/ 7094 w 7094"/>
                <a:gd name="T45" fmla="*/ 5161 h 5161"/>
                <a:gd name="T46" fmla="*/ 7094 w 7094"/>
                <a:gd name="T47" fmla="*/ 4516 h 5161"/>
                <a:gd name="T48" fmla="*/ 6449 w 7094"/>
                <a:gd name="T49" fmla="*/ 4516 h 5161"/>
                <a:gd name="T50" fmla="*/ 6449 w 7094"/>
                <a:gd name="T51" fmla="*/ 4516 h 5161"/>
                <a:gd name="T52" fmla="*/ 6449 w 7094"/>
                <a:gd name="T53" fmla="*/ 4516 h 5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94" h="5161">
                  <a:moveTo>
                    <a:pt x="6449" y="4516"/>
                  </a:moveTo>
                  <a:lnTo>
                    <a:pt x="6449" y="1774"/>
                  </a:lnTo>
                  <a:lnTo>
                    <a:pt x="5804" y="1774"/>
                  </a:lnTo>
                  <a:lnTo>
                    <a:pt x="5804" y="4516"/>
                  </a:lnTo>
                  <a:lnTo>
                    <a:pt x="5159" y="4516"/>
                  </a:lnTo>
                  <a:lnTo>
                    <a:pt x="5159" y="2258"/>
                  </a:lnTo>
                  <a:lnTo>
                    <a:pt x="4514" y="2258"/>
                  </a:lnTo>
                  <a:lnTo>
                    <a:pt x="4514" y="4516"/>
                  </a:lnTo>
                  <a:lnTo>
                    <a:pt x="3870" y="4516"/>
                  </a:lnTo>
                  <a:lnTo>
                    <a:pt x="3870" y="1129"/>
                  </a:lnTo>
                  <a:lnTo>
                    <a:pt x="3225" y="1129"/>
                  </a:lnTo>
                  <a:lnTo>
                    <a:pt x="3225" y="4516"/>
                  </a:lnTo>
                  <a:lnTo>
                    <a:pt x="2580" y="4516"/>
                  </a:lnTo>
                  <a:lnTo>
                    <a:pt x="2580" y="0"/>
                  </a:lnTo>
                  <a:lnTo>
                    <a:pt x="1935" y="0"/>
                  </a:lnTo>
                  <a:lnTo>
                    <a:pt x="1935" y="4516"/>
                  </a:lnTo>
                  <a:lnTo>
                    <a:pt x="1290" y="4516"/>
                  </a:lnTo>
                  <a:lnTo>
                    <a:pt x="1290" y="2258"/>
                  </a:lnTo>
                  <a:lnTo>
                    <a:pt x="645" y="2258"/>
                  </a:lnTo>
                  <a:lnTo>
                    <a:pt x="645" y="4516"/>
                  </a:lnTo>
                  <a:lnTo>
                    <a:pt x="0" y="4516"/>
                  </a:lnTo>
                  <a:lnTo>
                    <a:pt x="0" y="5161"/>
                  </a:lnTo>
                  <a:lnTo>
                    <a:pt x="7094" y="5161"/>
                  </a:lnTo>
                  <a:lnTo>
                    <a:pt x="7094" y="4516"/>
                  </a:lnTo>
                  <a:lnTo>
                    <a:pt x="6449" y="4516"/>
                  </a:lnTo>
                  <a:moveTo>
                    <a:pt x="6449" y="4516"/>
                  </a:moveTo>
                  <a:lnTo>
                    <a:pt x="6449" y="45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 name="Freeform 15"/>
            <p:cNvSpPr>
              <a:spLocks noEditPoints="1"/>
            </p:cNvSpPr>
            <p:nvPr>
              <p:custDataLst>
                <p:tags r:id="rId9"/>
              </p:custDataLst>
            </p:nvPr>
          </p:nvSpPr>
          <p:spPr bwMode="auto">
            <a:xfrm>
              <a:off x="5951" y="1567"/>
              <a:ext cx="7276" cy="3630"/>
            </a:xfrm>
            <a:custGeom>
              <a:avLst/>
              <a:gdLst>
                <a:gd name="T0" fmla="*/ 143 w 2464"/>
                <a:gd name="T1" fmla="*/ 1229 h 1229"/>
                <a:gd name="T2" fmla="*/ 25 w 2464"/>
                <a:gd name="T3" fmla="*/ 1160 h 1229"/>
                <a:gd name="T4" fmla="*/ 25 w 2464"/>
                <a:gd name="T5" fmla="*/ 1024 h 1229"/>
                <a:gd name="T6" fmla="*/ 143 w 2464"/>
                <a:gd name="T7" fmla="*/ 955 h 1229"/>
                <a:gd name="T8" fmla="*/ 280 w 2464"/>
                <a:gd name="T9" fmla="*/ 1092 h 1229"/>
                <a:gd name="T10" fmla="*/ 143 w 2464"/>
                <a:gd name="T11" fmla="*/ 1229 h 1229"/>
                <a:gd name="T12" fmla="*/ 689 w 2464"/>
                <a:gd name="T13" fmla="*/ 273 h 1229"/>
                <a:gd name="T14" fmla="*/ 553 w 2464"/>
                <a:gd name="T15" fmla="*/ 136 h 1229"/>
                <a:gd name="T16" fmla="*/ 689 w 2464"/>
                <a:gd name="T17" fmla="*/ 0 h 1229"/>
                <a:gd name="T18" fmla="*/ 826 w 2464"/>
                <a:gd name="T19" fmla="*/ 136 h 1229"/>
                <a:gd name="T20" fmla="*/ 689 w 2464"/>
                <a:gd name="T21" fmla="*/ 273 h 1229"/>
                <a:gd name="T22" fmla="*/ 1235 w 2464"/>
                <a:gd name="T23" fmla="*/ 751 h 1229"/>
                <a:gd name="T24" fmla="*/ 1117 w 2464"/>
                <a:gd name="T25" fmla="*/ 682 h 1229"/>
                <a:gd name="T26" fmla="*/ 1117 w 2464"/>
                <a:gd name="T27" fmla="*/ 546 h 1229"/>
                <a:gd name="T28" fmla="*/ 1235 w 2464"/>
                <a:gd name="T29" fmla="*/ 478 h 1229"/>
                <a:gd name="T30" fmla="*/ 1372 w 2464"/>
                <a:gd name="T31" fmla="*/ 614 h 1229"/>
                <a:gd name="T32" fmla="*/ 1235 w 2464"/>
                <a:gd name="T33" fmla="*/ 751 h 1229"/>
                <a:gd name="T34" fmla="*/ 1782 w 2464"/>
                <a:gd name="T35" fmla="*/ 1229 h 1229"/>
                <a:gd name="T36" fmla="*/ 1663 w 2464"/>
                <a:gd name="T37" fmla="*/ 1160 h 1229"/>
                <a:gd name="T38" fmla="*/ 1663 w 2464"/>
                <a:gd name="T39" fmla="*/ 1024 h 1229"/>
                <a:gd name="T40" fmla="*/ 1782 w 2464"/>
                <a:gd name="T41" fmla="*/ 955 h 1229"/>
                <a:gd name="T42" fmla="*/ 1918 w 2464"/>
                <a:gd name="T43" fmla="*/ 1092 h 1229"/>
                <a:gd name="T44" fmla="*/ 1782 w 2464"/>
                <a:gd name="T45" fmla="*/ 1229 h 1229"/>
                <a:gd name="T46" fmla="*/ 2328 w 2464"/>
                <a:gd name="T47" fmla="*/ 1024 h 1229"/>
                <a:gd name="T48" fmla="*/ 2209 w 2464"/>
                <a:gd name="T49" fmla="*/ 955 h 1229"/>
                <a:gd name="T50" fmla="*/ 2209 w 2464"/>
                <a:gd name="T51" fmla="*/ 819 h 1229"/>
                <a:gd name="T52" fmla="*/ 2328 w 2464"/>
                <a:gd name="T53" fmla="*/ 751 h 1229"/>
                <a:gd name="T54" fmla="*/ 2464 w 2464"/>
                <a:gd name="T55" fmla="*/ 887 h 1229"/>
                <a:gd name="T56" fmla="*/ 2328 w 2464"/>
                <a:gd name="T57" fmla="*/ 1024 h 1229"/>
                <a:gd name="T58" fmla="*/ 2328 w 2464"/>
                <a:gd name="T59" fmla="*/ 1024 h 1229"/>
                <a:gd name="T60" fmla="*/ 2328 w 2464"/>
                <a:gd name="T61" fmla="*/ 1024 h 1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64" h="1229">
                  <a:moveTo>
                    <a:pt x="143" y="1229"/>
                  </a:moveTo>
                  <a:cubicBezTo>
                    <a:pt x="94" y="1229"/>
                    <a:pt x="49" y="1202"/>
                    <a:pt x="25" y="1160"/>
                  </a:cubicBezTo>
                  <a:cubicBezTo>
                    <a:pt x="0" y="1118"/>
                    <a:pt x="0" y="1066"/>
                    <a:pt x="25" y="1024"/>
                  </a:cubicBezTo>
                  <a:cubicBezTo>
                    <a:pt x="49" y="981"/>
                    <a:pt x="94" y="955"/>
                    <a:pt x="143" y="955"/>
                  </a:cubicBezTo>
                  <a:cubicBezTo>
                    <a:pt x="219" y="955"/>
                    <a:pt x="280" y="1017"/>
                    <a:pt x="280" y="1092"/>
                  </a:cubicBezTo>
                  <a:cubicBezTo>
                    <a:pt x="280" y="1167"/>
                    <a:pt x="219" y="1228"/>
                    <a:pt x="143" y="1229"/>
                  </a:cubicBezTo>
                  <a:close/>
                  <a:moveTo>
                    <a:pt x="689" y="273"/>
                  </a:moveTo>
                  <a:cubicBezTo>
                    <a:pt x="614" y="273"/>
                    <a:pt x="553" y="212"/>
                    <a:pt x="553" y="136"/>
                  </a:cubicBezTo>
                  <a:cubicBezTo>
                    <a:pt x="553" y="61"/>
                    <a:pt x="614" y="0"/>
                    <a:pt x="689" y="0"/>
                  </a:cubicBezTo>
                  <a:cubicBezTo>
                    <a:pt x="765" y="0"/>
                    <a:pt x="826" y="61"/>
                    <a:pt x="826" y="136"/>
                  </a:cubicBezTo>
                  <a:cubicBezTo>
                    <a:pt x="826" y="212"/>
                    <a:pt x="765" y="273"/>
                    <a:pt x="689" y="273"/>
                  </a:cubicBezTo>
                  <a:close/>
                  <a:moveTo>
                    <a:pt x="1235" y="751"/>
                  </a:moveTo>
                  <a:cubicBezTo>
                    <a:pt x="1187" y="751"/>
                    <a:pt x="1142" y="725"/>
                    <a:pt x="1117" y="682"/>
                  </a:cubicBezTo>
                  <a:cubicBezTo>
                    <a:pt x="1093" y="640"/>
                    <a:pt x="1093" y="588"/>
                    <a:pt x="1117" y="546"/>
                  </a:cubicBezTo>
                  <a:cubicBezTo>
                    <a:pt x="1142" y="504"/>
                    <a:pt x="1187" y="478"/>
                    <a:pt x="1235" y="478"/>
                  </a:cubicBezTo>
                  <a:cubicBezTo>
                    <a:pt x="1311" y="478"/>
                    <a:pt x="1372" y="539"/>
                    <a:pt x="1372" y="614"/>
                  </a:cubicBezTo>
                  <a:cubicBezTo>
                    <a:pt x="1372" y="690"/>
                    <a:pt x="1311" y="751"/>
                    <a:pt x="1235" y="751"/>
                  </a:cubicBezTo>
                  <a:close/>
                  <a:moveTo>
                    <a:pt x="1782" y="1229"/>
                  </a:moveTo>
                  <a:cubicBezTo>
                    <a:pt x="1733" y="1229"/>
                    <a:pt x="1688" y="1202"/>
                    <a:pt x="1663" y="1160"/>
                  </a:cubicBezTo>
                  <a:cubicBezTo>
                    <a:pt x="1639" y="1118"/>
                    <a:pt x="1639" y="1066"/>
                    <a:pt x="1663" y="1024"/>
                  </a:cubicBezTo>
                  <a:cubicBezTo>
                    <a:pt x="1688" y="981"/>
                    <a:pt x="1733" y="955"/>
                    <a:pt x="1782" y="955"/>
                  </a:cubicBezTo>
                  <a:cubicBezTo>
                    <a:pt x="1857" y="955"/>
                    <a:pt x="1918" y="1017"/>
                    <a:pt x="1918" y="1092"/>
                  </a:cubicBezTo>
                  <a:cubicBezTo>
                    <a:pt x="1918" y="1167"/>
                    <a:pt x="1857" y="1228"/>
                    <a:pt x="1782" y="1229"/>
                  </a:cubicBezTo>
                  <a:close/>
                  <a:moveTo>
                    <a:pt x="2328" y="1024"/>
                  </a:moveTo>
                  <a:cubicBezTo>
                    <a:pt x="2279" y="1024"/>
                    <a:pt x="2234" y="998"/>
                    <a:pt x="2209" y="955"/>
                  </a:cubicBezTo>
                  <a:cubicBezTo>
                    <a:pt x="2185" y="913"/>
                    <a:pt x="2185" y="861"/>
                    <a:pt x="2209" y="819"/>
                  </a:cubicBezTo>
                  <a:cubicBezTo>
                    <a:pt x="2234" y="777"/>
                    <a:pt x="2279" y="751"/>
                    <a:pt x="2328" y="751"/>
                  </a:cubicBezTo>
                  <a:cubicBezTo>
                    <a:pt x="2403" y="751"/>
                    <a:pt x="2464" y="812"/>
                    <a:pt x="2464" y="887"/>
                  </a:cubicBezTo>
                  <a:cubicBezTo>
                    <a:pt x="2464" y="963"/>
                    <a:pt x="2403" y="1024"/>
                    <a:pt x="2328" y="1024"/>
                  </a:cubicBezTo>
                  <a:close/>
                  <a:moveTo>
                    <a:pt x="2328" y="1024"/>
                  </a:moveTo>
                  <a:cubicBezTo>
                    <a:pt x="2328" y="1024"/>
                    <a:pt x="2328" y="1024"/>
                    <a:pt x="2328" y="1024"/>
                  </a:cubicBezTo>
                </a:path>
              </a:pathLst>
            </a:custGeom>
            <a:solidFill>
              <a:srgbClr val="8BB3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8" name="矩形 17"/>
          <p:cNvSpPr/>
          <p:nvPr>
            <p:custDataLst>
              <p:tags r:id="rId5"/>
            </p:custDataLst>
          </p:nvPr>
        </p:nvSpPr>
        <p:spPr>
          <a:xfrm>
            <a:off x="908050" y="4678045"/>
            <a:ext cx="324000" cy="36000"/>
          </a:xfrm>
          <a:prstGeom prst="rect">
            <a:avLst/>
          </a:prstGeom>
          <a:solidFill>
            <a:srgbClr val="D01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grpSp>
        <p:nvGrpSpPr>
          <p:cNvPr id="5" name="组合 4"/>
          <p:cNvGrpSpPr/>
          <p:nvPr/>
        </p:nvGrpSpPr>
        <p:grpSpPr>
          <a:xfrm>
            <a:off x="1500459" y="2255209"/>
            <a:ext cx="4771482" cy="1199191"/>
            <a:chOff x="1892300" y="2763209"/>
            <a:chExt cx="4771482" cy="1199191"/>
          </a:xfrm>
        </p:grpSpPr>
        <p:grpSp>
          <p:nvGrpSpPr>
            <p:cNvPr id="6" name="组合 5"/>
            <p:cNvGrpSpPr/>
            <p:nvPr/>
          </p:nvGrpSpPr>
          <p:grpSpPr>
            <a:xfrm>
              <a:off x="2251618" y="2763209"/>
              <a:ext cx="4412164" cy="995253"/>
              <a:chOff x="5708165" y="4232727"/>
              <a:chExt cx="4412164" cy="995253"/>
            </a:xfrm>
          </p:grpSpPr>
          <p:sp>
            <p:nvSpPr>
              <p:cNvPr id="7" name="文本框 6"/>
              <p:cNvSpPr txBox="1"/>
              <p:nvPr/>
            </p:nvSpPr>
            <p:spPr>
              <a:xfrm>
                <a:off x="5708165" y="4232727"/>
                <a:ext cx="3546475" cy="5835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Calibri" panose="020F0502020204030204"/>
                  </a:rPr>
                  <a:t>Part.4 </a:t>
                </a:r>
                <a:r>
                  <a:rPr kumimoji="0" lang="zh-CN" altLang="en-US" sz="3200" b="1"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Calibri" panose="020F0502020204030204"/>
                  </a:rPr>
                  <a:t>规划与安排</a:t>
                </a:r>
                <a:endParaRPr kumimoji="0" lang="en-US" sz="3200" b="1"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Calibri" panose="020F0502020204030204"/>
                </a:endParaRPr>
              </a:p>
            </p:txBody>
          </p:sp>
          <p:sp>
            <p:nvSpPr>
              <p:cNvPr id="8" name="文本框 7"/>
              <p:cNvSpPr txBox="1"/>
              <p:nvPr/>
            </p:nvSpPr>
            <p:spPr>
              <a:xfrm>
                <a:off x="5708165" y="4813960"/>
                <a:ext cx="4412164" cy="41402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a:ln>
                      <a:noFill/>
                    </a:ln>
                    <a:solidFill>
                      <a:srgbClr val="FFFFFF"/>
                    </a:solidFill>
                    <a:effectLst/>
                    <a:uLnTx/>
                    <a:uFillTx/>
                    <a:latin typeface="Impact" panose="020B0806030902050204"/>
                    <a:ea typeface="微软雅黑" panose="020B0503020204020204" charset="-122"/>
                    <a:cs typeface="Calibri" panose="020F0502020204030204"/>
                  </a:rPr>
                  <a:t>未来规划与进度安排</a:t>
                </a:r>
                <a:endParaRPr kumimoji="0" lang="en-US" sz="1400" b="0" i="0" u="none" strike="noStrike" kern="1200" cap="none" spc="0" normalizeH="0" baseline="0" noProof="0">
                  <a:ln>
                    <a:noFill/>
                  </a:ln>
                  <a:solidFill>
                    <a:srgbClr val="FFFFFF"/>
                  </a:solidFill>
                  <a:effectLst/>
                  <a:uLnTx/>
                  <a:uFillTx/>
                  <a:latin typeface="Impact" panose="020B0806030902050204"/>
                  <a:ea typeface="微软雅黑" panose="020B0503020204020204" charset="-122"/>
                  <a:cs typeface="Calibri" panose="020F0502020204030204"/>
                </a:endParaRPr>
              </a:p>
            </p:txBody>
          </p:sp>
        </p:grpSp>
        <p:sp>
          <p:nvSpPr>
            <p:cNvPr id="12" name="矩形 11"/>
            <p:cNvSpPr/>
            <p:nvPr/>
          </p:nvSpPr>
          <p:spPr>
            <a:xfrm>
              <a:off x="1892300" y="2844800"/>
              <a:ext cx="108000" cy="11176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Impact" panose="020B0806030902050204"/>
                <a:ea typeface="微软雅黑" panose="020B0503020204020204" charset="-122"/>
                <a:cs typeface="Calibri" panose="020F0502020204030204"/>
              </a:endParaRPr>
            </a:p>
          </p:txBody>
        </p:sp>
      </p:grpSp>
    </p:spTree>
    <p:custDataLst>
      <p:tags r:id="rId1"/>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11" name="Title text slide"/>
          <p:cNvSpPr txBox="1"/>
          <p:nvPr/>
        </p:nvSpPr>
        <p:spPr>
          <a:xfrm>
            <a:off x="4374515" y="439103"/>
            <a:ext cx="3442970" cy="532130"/>
          </a:xfrm>
          <a:prstGeom prst="rect">
            <a:avLst/>
          </a:prstGeom>
          <a:noFill/>
          <a:ln w="12700" cap="flat">
            <a:noFill/>
            <a:miter lim="400000"/>
          </a:ln>
          <a:effectLst/>
        </p:spPr>
        <p:txBody>
          <a:bodyPr wrap="square" lIns="50800" tIns="50800" rIns="50800" bIns="50800" numCol="1" anchor="ctr">
            <a:spAutoFit/>
          </a:bodyPr>
          <a:lstStyle>
            <a:lvl1pPr algn="l">
              <a:defRPr sz="8000" b="0">
                <a:solidFill>
                  <a:srgbClr val="FFFFFF"/>
                </a:solidFill>
                <a:latin typeface="Maven Pro Medium"/>
                <a:ea typeface="Maven Pro Medium"/>
                <a:cs typeface="Maven Pro Medium"/>
                <a:sym typeface="Maven Pro Medium"/>
              </a:defRPr>
            </a:lvl1pPr>
          </a:lstStyle>
          <a:p>
            <a:pPr algn="ctr"/>
            <a:r>
              <a:rPr lang="zh-CN" sz="2800">
                <a:solidFill>
                  <a:schemeClr val="bg1"/>
                </a:solidFill>
                <a:latin typeface="微软雅黑" panose="020B0503020204020204" charset="-122"/>
                <a:ea typeface="微软雅黑" panose="020B0503020204020204" charset="-122"/>
                <a:cs typeface="微软雅黑" panose="020B0503020204020204" charset="-122"/>
              </a:rPr>
              <a:t>规划与安排</a:t>
            </a:r>
          </a:p>
        </p:txBody>
      </p:sp>
      <p:sp>
        <p:nvSpPr>
          <p:cNvPr id="10"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nvSpPr>
        <p:spPr>
          <a:xfrm>
            <a:off x="4055745" y="915670"/>
            <a:ext cx="4080510" cy="429895"/>
          </a:xfrm>
          <a:prstGeom prst="rect">
            <a:avLst/>
          </a:prstGeom>
          <a:ln w="12700">
            <a:miter lim="400000"/>
          </a:ln>
        </p:spPr>
        <p:txBody>
          <a:bodyPr wrap="square" lIns="25400" tIns="25400" rIns="25400" bIns="25400">
            <a:spAutoFit/>
          </a:bodyPr>
          <a:lstStyle/>
          <a:p>
            <a:pPr algn="ctr">
              <a:lnSpc>
                <a:spcPct val="190000"/>
              </a:lnSpc>
              <a:spcAft>
                <a:spcPts val="450"/>
              </a:spcAft>
            </a:pPr>
            <a:r>
              <a:rPr lang="en-US" altLang="zh-CN" sz="1300" dirty="0">
                <a:ln w="0"/>
                <a:solidFill>
                  <a:schemeClr val="bg1">
                    <a:alpha val="70000"/>
                  </a:schemeClr>
                </a:solidFill>
                <a:effectLst/>
                <a:latin typeface="微软雅黑" panose="020B0503020204020204" charset="-122"/>
                <a:ea typeface="微软雅黑" panose="020B0503020204020204" charset="-122"/>
                <a:sym typeface="+mn-ea"/>
              </a:rPr>
              <a:t>Planning and Arrangement</a:t>
            </a:r>
            <a:endParaRPr lang="zh-CN" altLang="en-US" sz="1300" dirty="0">
              <a:ln w="0"/>
              <a:solidFill>
                <a:schemeClr val="bg1">
                  <a:alpha val="70000"/>
                </a:schemeClr>
              </a:solidFill>
              <a:effectLst/>
              <a:latin typeface="微软雅黑" panose="020B0503020204020204" charset="-122"/>
              <a:ea typeface="微软雅黑" panose="020B0503020204020204" charset="-122"/>
              <a:sym typeface="+mn-ea"/>
            </a:endParaRPr>
          </a:p>
        </p:txBody>
      </p:sp>
      <p:pic>
        <p:nvPicPr>
          <p:cNvPr id="2" name="图片 1" descr="dn"/>
          <p:cNvPicPr>
            <a:picLocks noChangeAspect="1"/>
          </p:cNvPicPr>
          <p:nvPr/>
        </p:nvPicPr>
        <p:blipFill>
          <a:blip r:embed="rId7"/>
          <a:stretch>
            <a:fillRect/>
          </a:stretch>
        </p:blipFill>
        <p:spPr>
          <a:xfrm>
            <a:off x="5619750" y="2074545"/>
            <a:ext cx="6105525" cy="3521075"/>
          </a:xfrm>
          <a:prstGeom prst="rect">
            <a:avLst/>
          </a:prstGeom>
        </p:spPr>
      </p:pic>
      <p:sp>
        <p:nvSpPr>
          <p:cNvPr id="23" name="Title text slide"/>
          <p:cNvSpPr txBox="1"/>
          <p:nvPr/>
        </p:nvSpPr>
        <p:spPr>
          <a:xfrm>
            <a:off x="1367155" y="1978660"/>
            <a:ext cx="4115435" cy="419735"/>
          </a:xfrm>
          <a:prstGeom prst="rect">
            <a:avLst/>
          </a:prstGeom>
          <a:ln w="12700">
            <a:miter lim="400000"/>
          </a:ln>
        </p:spPr>
        <p:txBody>
          <a:bodyPr wrap="square" lIns="25400" tIns="25400" rIns="25400" bIns="25400" anchor="ctr">
            <a:spAutoFit/>
          </a:bodyPr>
          <a:lstStyle>
            <a:lvl1pPr algn="l">
              <a:defRPr sz="8000" b="0">
                <a:solidFill>
                  <a:srgbClr val="FFFFFF"/>
                </a:solidFill>
                <a:latin typeface="Maven Pro Medium"/>
                <a:ea typeface="Maven Pro Medium"/>
                <a:cs typeface="Maven Pro Medium"/>
                <a:sym typeface="Maven Pro Medium"/>
              </a:defRPr>
            </a:lvl1pPr>
          </a:lstStyle>
          <a:p>
            <a:r>
              <a:rPr lang="zh-CN" sz="2400">
                <a:latin typeface="微软雅黑" panose="020B0503020204020204" charset="-122"/>
                <a:ea typeface="微软雅黑" panose="020B0503020204020204" charset="-122"/>
                <a:cs typeface="微软雅黑" panose="020B0503020204020204" charset="-122"/>
              </a:rPr>
              <a:t>任务</a:t>
            </a:r>
          </a:p>
        </p:txBody>
      </p:sp>
      <p:sp>
        <p:nvSpPr>
          <p:cNvPr id="24"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nvSpPr>
        <p:spPr>
          <a:xfrm>
            <a:off x="1172845" y="2520950"/>
            <a:ext cx="4119245" cy="1409700"/>
          </a:xfrm>
          <a:prstGeom prst="rect">
            <a:avLst/>
          </a:prstGeom>
          <a:ln w="12700">
            <a:miter lim="400000"/>
          </a:ln>
        </p:spPr>
        <p:txBody>
          <a:bodyPr wrap="square" lIns="25400" tIns="25400" rIns="25400" bIns="25400">
            <a:spAutoFit/>
          </a:bodyPr>
          <a:lstStyle/>
          <a:p>
            <a:pPr marL="171450" indent="-171450" algn="l">
              <a:lnSpc>
                <a:spcPct val="60000"/>
              </a:lnSpc>
              <a:spcBef>
                <a:spcPts val="2000"/>
              </a:spcBef>
              <a:buFont typeface="Arial" panose="020B0604020202020204" pitchFamily="34" charset="0"/>
              <a:buChar char="•"/>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lang="zh-CN" altLang="en-US" sz="1600">
                <a:latin typeface="微软雅黑" panose="020B0503020204020204" charset="-122"/>
                <a:ea typeface="微软雅黑" panose="020B0503020204020204" charset="-122"/>
                <a:cs typeface="微软雅黑" panose="020B0503020204020204" charset="-122"/>
                <a:sym typeface="+mn-ea"/>
              </a:rPr>
              <a:t>界面美化</a:t>
            </a:r>
          </a:p>
          <a:p>
            <a:pPr marL="171450" indent="-171450" algn="l">
              <a:lnSpc>
                <a:spcPct val="60000"/>
              </a:lnSpc>
              <a:spcBef>
                <a:spcPts val="2000"/>
              </a:spcBef>
              <a:buFont typeface="Arial" panose="020B0604020202020204" pitchFamily="34" charset="0"/>
              <a:buChar char="•"/>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lang="zh-CN" altLang="en-US" sz="1600">
                <a:latin typeface="微软雅黑" panose="020B0503020204020204" charset="-122"/>
                <a:ea typeface="微软雅黑" panose="020B0503020204020204" charset="-122"/>
                <a:cs typeface="微软雅黑" panose="020B0503020204020204" charset="-122"/>
                <a:sym typeface="+mn-ea"/>
              </a:rPr>
              <a:t>排行显示</a:t>
            </a:r>
          </a:p>
          <a:p>
            <a:pPr marL="171450" indent="-171450" algn="l">
              <a:lnSpc>
                <a:spcPct val="60000"/>
              </a:lnSpc>
              <a:spcBef>
                <a:spcPts val="2000"/>
              </a:spcBef>
              <a:buFont typeface="Arial" panose="020B0604020202020204" pitchFamily="34" charset="0"/>
              <a:buChar char="•"/>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lang="zh-CN" altLang="en-US" sz="1600">
                <a:latin typeface="微软雅黑" panose="020B0503020204020204" charset="-122"/>
                <a:ea typeface="微软雅黑" panose="020B0503020204020204" charset="-122"/>
                <a:cs typeface="微软雅黑" panose="020B0503020204020204" charset="-122"/>
                <a:sym typeface="+mn-ea"/>
              </a:rPr>
              <a:t>战队搜索</a:t>
            </a:r>
          </a:p>
          <a:p>
            <a:pPr marL="171450" indent="-171450" algn="l">
              <a:lnSpc>
                <a:spcPct val="60000"/>
              </a:lnSpc>
              <a:spcBef>
                <a:spcPts val="2000"/>
              </a:spcBef>
              <a:buFont typeface="Arial" panose="020B0604020202020204" pitchFamily="34" charset="0"/>
              <a:buChar char="•"/>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lang="zh-CN" altLang="en-US" sz="1600">
                <a:latin typeface="微软雅黑" panose="020B0503020204020204" charset="-122"/>
                <a:ea typeface="微软雅黑" panose="020B0503020204020204" charset="-122"/>
                <a:cs typeface="微软雅黑" panose="020B0503020204020204" charset="-122"/>
                <a:sym typeface="+mn-ea"/>
              </a:rPr>
              <a:t>部署上线</a:t>
            </a:r>
          </a:p>
        </p:txBody>
      </p:sp>
      <p:sp>
        <p:nvSpPr>
          <p:cNvPr id="41" name="矩形 40"/>
          <p:cNvSpPr/>
          <p:nvPr/>
        </p:nvSpPr>
        <p:spPr>
          <a:xfrm>
            <a:off x="1172845" y="2062527"/>
            <a:ext cx="72000" cy="252000"/>
          </a:xfrm>
          <a:prstGeom prst="rect">
            <a:avLst/>
          </a:prstGeom>
          <a:solidFill>
            <a:srgbClr val="D01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custDataLst>
              <p:tags r:id="rId2"/>
            </p:custDataLst>
          </p:nvPr>
        </p:nvPicPr>
        <p:blipFill>
          <a:blip r:embed="rId8"/>
          <a:stretch>
            <a:fillRect/>
          </a:stretch>
        </p:blipFill>
        <p:spPr>
          <a:xfrm>
            <a:off x="6324600" y="2209800"/>
            <a:ext cx="4761230" cy="3037840"/>
          </a:xfrm>
          <a:prstGeom prst="rect">
            <a:avLst/>
          </a:prstGeom>
        </p:spPr>
      </p:pic>
      <p:sp>
        <p:nvSpPr>
          <p:cNvPr id="6" name="Title text slide"/>
          <p:cNvSpPr txBox="1"/>
          <p:nvPr>
            <p:custDataLst>
              <p:tags r:id="rId3"/>
            </p:custDataLst>
          </p:nvPr>
        </p:nvSpPr>
        <p:spPr>
          <a:xfrm>
            <a:off x="1371600" y="4265930"/>
            <a:ext cx="4115435" cy="419735"/>
          </a:xfrm>
          <a:prstGeom prst="rect">
            <a:avLst/>
          </a:prstGeom>
          <a:ln w="12700">
            <a:miter lim="400000"/>
          </a:ln>
        </p:spPr>
        <p:txBody>
          <a:bodyPr wrap="square" lIns="25400" tIns="25400" rIns="25400" bIns="25400" anchor="ctr">
            <a:spAutoFit/>
          </a:bodyPr>
          <a:lstStyle>
            <a:lvl1pPr algn="l">
              <a:defRPr sz="8000" b="0">
                <a:solidFill>
                  <a:srgbClr val="FFFFFF"/>
                </a:solidFill>
                <a:latin typeface="Maven Pro Medium"/>
                <a:ea typeface="Maven Pro Medium"/>
                <a:cs typeface="Maven Pro Medium"/>
                <a:sym typeface="Maven Pro Medium"/>
              </a:defRPr>
            </a:lvl1pPr>
          </a:lstStyle>
          <a:p>
            <a:r>
              <a:rPr lang="zh-CN" sz="2400">
                <a:latin typeface="微软雅黑" panose="020B0503020204020204" charset="-122"/>
                <a:ea typeface="微软雅黑" panose="020B0503020204020204" charset="-122"/>
                <a:cs typeface="微软雅黑" panose="020B0503020204020204" charset="-122"/>
              </a:rPr>
              <a:t>安排</a:t>
            </a:r>
          </a:p>
        </p:txBody>
      </p:sp>
      <p:sp>
        <p:nvSpPr>
          <p:cNvPr id="7"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4"/>
            </p:custDataLst>
          </p:nvPr>
        </p:nvSpPr>
        <p:spPr>
          <a:xfrm>
            <a:off x="1177290" y="4916170"/>
            <a:ext cx="4119245" cy="601980"/>
          </a:xfrm>
          <a:prstGeom prst="rect">
            <a:avLst/>
          </a:prstGeom>
          <a:ln w="12700">
            <a:miter lim="400000"/>
          </a:ln>
        </p:spPr>
        <p:txBody>
          <a:bodyPr wrap="square" lIns="25400" tIns="25400" rIns="25400" bIns="25400">
            <a:spAutoFit/>
          </a:bodyPr>
          <a:lstStyle/>
          <a:p>
            <a:pPr marL="171450" indent="-171450" algn="l">
              <a:lnSpc>
                <a:spcPct val="60000"/>
              </a:lnSpc>
              <a:spcBef>
                <a:spcPts val="2000"/>
              </a:spcBef>
              <a:buFont typeface="Arial" panose="020B0604020202020204" pitchFamily="34" charset="0"/>
              <a:buChar char="•"/>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lang="en-US" altLang="zh-CN" sz="1600">
                <a:latin typeface="微软雅黑" panose="020B0503020204020204" charset="-122"/>
                <a:ea typeface="微软雅黑" panose="020B0503020204020204" charset="-122"/>
                <a:cs typeface="微软雅黑" panose="020B0503020204020204" charset="-122"/>
                <a:sym typeface="+mn-ea"/>
              </a:rPr>
              <a:t>9-10</a:t>
            </a:r>
            <a:r>
              <a:rPr lang="zh-CN" altLang="en-US" sz="1600">
                <a:latin typeface="微软雅黑" panose="020B0503020204020204" charset="-122"/>
                <a:ea typeface="微软雅黑" panose="020B0503020204020204" charset="-122"/>
                <a:cs typeface="微软雅黑" panose="020B0503020204020204" charset="-122"/>
                <a:sym typeface="+mn-ea"/>
              </a:rPr>
              <a:t>周完成网站其余功能</a:t>
            </a:r>
          </a:p>
          <a:p>
            <a:pPr marL="171450" indent="-171450" algn="l">
              <a:lnSpc>
                <a:spcPct val="60000"/>
              </a:lnSpc>
              <a:spcBef>
                <a:spcPts val="2000"/>
              </a:spcBef>
              <a:buFont typeface="Arial" panose="020B0604020202020204" pitchFamily="34" charset="0"/>
              <a:buChar char="•"/>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lang="en-US" altLang="zh-CN" sz="1600">
                <a:latin typeface="微软雅黑" panose="020B0503020204020204" charset="-122"/>
                <a:ea typeface="微软雅黑" panose="020B0503020204020204" charset="-122"/>
                <a:cs typeface="微软雅黑" panose="020B0503020204020204" charset="-122"/>
                <a:sym typeface="+mn-ea"/>
              </a:rPr>
              <a:t>11-12</a:t>
            </a:r>
            <a:r>
              <a:rPr lang="zh-CN" altLang="en-US" sz="1600">
                <a:latin typeface="微软雅黑" panose="020B0503020204020204" charset="-122"/>
                <a:ea typeface="微软雅黑" panose="020B0503020204020204" charset="-122"/>
                <a:cs typeface="微软雅黑" panose="020B0503020204020204" charset="-122"/>
                <a:sym typeface="+mn-ea"/>
              </a:rPr>
              <a:t>周界面美化、部署上线</a:t>
            </a:r>
          </a:p>
        </p:txBody>
      </p:sp>
      <p:sp>
        <p:nvSpPr>
          <p:cNvPr id="8" name="矩形 7"/>
          <p:cNvSpPr/>
          <p:nvPr>
            <p:custDataLst>
              <p:tags r:id="rId5"/>
            </p:custDataLst>
          </p:nvPr>
        </p:nvSpPr>
        <p:spPr>
          <a:xfrm>
            <a:off x="1177290" y="4352972"/>
            <a:ext cx="72000" cy="252000"/>
          </a:xfrm>
          <a:prstGeom prst="rect">
            <a:avLst/>
          </a:prstGeom>
          <a:solidFill>
            <a:srgbClr val="D01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11" name="Title text slide"/>
          <p:cNvSpPr txBox="1"/>
          <p:nvPr/>
        </p:nvSpPr>
        <p:spPr>
          <a:xfrm>
            <a:off x="4374515" y="439103"/>
            <a:ext cx="3442970" cy="532130"/>
          </a:xfrm>
          <a:prstGeom prst="rect">
            <a:avLst/>
          </a:prstGeom>
          <a:noFill/>
          <a:ln w="12700" cap="flat">
            <a:noFill/>
            <a:miter lim="400000"/>
          </a:ln>
          <a:effectLst/>
        </p:spPr>
        <p:txBody>
          <a:bodyPr wrap="square" lIns="50800" tIns="50800" rIns="50800" bIns="50800" numCol="1" anchor="ctr">
            <a:spAutoFit/>
          </a:bodyPr>
          <a:lstStyle>
            <a:lvl1pPr algn="l">
              <a:defRPr sz="8000" b="0">
                <a:solidFill>
                  <a:srgbClr val="FFFFFF"/>
                </a:solidFill>
                <a:latin typeface="Maven Pro Medium"/>
                <a:ea typeface="Maven Pro Medium"/>
                <a:cs typeface="Maven Pro Medium"/>
                <a:sym typeface="Maven Pro Medium"/>
              </a:defRPr>
            </a:lvl1pPr>
          </a:lstStyle>
          <a:p>
            <a:pPr algn="ctr"/>
            <a:r>
              <a:rPr sz="2800">
                <a:solidFill>
                  <a:schemeClr val="bg1"/>
                </a:solidFill>
                <a:latin typeface="微软雅黑" panose="020B0503020204020204" charset="-122"/>
                <a:ea typeface="微软雅黑" panose="020B0503020204020204" charset="-122"/>
                <a:cs typeface="微软雅黑" panose="020B0503020204020204" charset="-122"/>
              </a:rPr>
              <a:t>Title text slide</a:t>
            </a:r>
          </a:p>
        </p:txBody>
      </p:sp>
      <p:sp>
        <p:nvSpPr>
          <p:cNvPr id="10"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nvSpPr>
        <p:spPr>
          <a:xfrm>
            <a:off x="4055745" y="915670"/>
            <a:ext cx="4080510" cy="429895"/>
          </a:xfrm>
          <a:prstGeom prst="rect">
            <a:avLst/>
          </a:prstGeom>
          <a:ln w="12700">
            <a:miter lim="400000"/>
          </a:ln>
        </p:spPr>
        <p:txBody>
          <a:bodyPr wrap="square" lIns="25400" tIns="25400" rIns="25400" bIns="25400">
            <a:spAutoFit/>
          </a:bodyPr>
          <a:lstStyle/>
          <a:p>
            <a:pPr algn="ctr">
              <a:lnSpc>
                <a:spcPct val="190000"/>
              </a:lnSpc>
              <a:spcAft>
                <a:spcPts val="450"/>
              </a:spcAft>
            </a:pPr>
            <a:r>
              <a:rPr lang="en-US" altLang="zh-CN" sz="1300" dirty="0">
                <a:ln w="0"/>
                <a:solidFill>
                  <a:schemeClr val="bg1">
                    <a:alpha val="70000"/>
                  </a:schemeClr>
                </a:solidFill>
                <a:effectLst/>
                <a:latin typeface="微软雅黑" panose="020B0503020204020204" charset="-122"/>
                <a:ea typeface="微软雅黑" panose="020B0503020204020204" charset="-122"/>
                <a:sym typeface="+mn-ea"/>
              </a:rPr>
              <a:t>Designers help you better design the page</a:t>
            </a:r>
          </a:p>
        </p:txBody>
      </p:sp>
      <p:pic>
        <p:nvPicPr>
          <p:cNvPr id="2" name="图片 1" descr="dn"/>
          <p:cNvPicPr>
            <a:picLocks noChangeAspect="1"/>
          </p:cNvPicPr>
          <p:nvPr/>
        </p:nvPicPr>
        <p:blipFill>
          <a:blip r:embed="rId3"/>
          <a:stretch>
            <a:fillRect/>
          </a:stretch>
        </p:blipFill>
        <p:spPr>
          <a:xfrm>
            <a:off x="544830" y="2407920"/>
            <a:ext cx="7731125" cy="4458970"/>
          </a:xfrm>
          <a:prstGeom prst="rect">
            <a:avLst/>
          </a:prstGeom>
        </p:spPr>
      </p:pic>
      <p:sp>
        <p:nvSpPr>
          <p:cNvPr id="3" name="矩形 2"/>
          <p:cNvSpPr/>
          <p:nvPr/>
        </p:nvSpPr>
        <p:spPr>
          <a:xfrm>
            <a:off x="1433195" y="2664460"/>
            <a:ext cx="5972175" cy="3738880"/>
          </a:xfrm>
          <a:prstGeom prst="rect">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323648" y="3135630"/>
            <a:ext cx="4897120" cy="2796540"/>
          </a:xfrm>
          <a:prstGeom prst="rect">
            <a:avLst/>
          </a:prstGeom>
          <a:solidFill>
            <a:schemeClr val="bg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itle text slide"/>
          <p:cNvSpPr txBox="1"/>
          <p:nvPr/>
        </p:nvSpPr>
        <p:spPr>
          <a:xfrm>
            <a:off x="6926580" y="3445510"/>
            <a:ext cx="3833495" cy="419735"/>
          </a:xfrm>
          <a:prstGeom prst="rect">
            <a:avLst/>
          </a:prstGeom>
          <a:noFill/>
          <a:ln w="12700">
            <a:miter lim="400000"/>
          </a:ln>
        </p:spPr>
        <p:txBody>
          <a:bodyPr wrap="square" lIns="25400" tIns="25400" rIns="25400" bIns="25400" anchor="ctr">
            <a:spAutoFit/>
          </a:bodyPr>
          <a:lstStyle>
            <a:lvl1pPr algn="l">
              <a:defRPr sz="8000" b="0">
                <a:solidFill>
                  <a:srgbClr val="FFFFFF"/>
                </a:solidFill>
                <a:latin typeface="Maven Pro Medium"/>
                <a:ea typeface="Maven Pro Medium"/>
                <a:cs typeface="Maven Pro Medium"/>
                <a:sym typeface="Maven Pro Medium"/>
              </a:defRPr>
            </a:lvl1pPr>
          </a:lstStyle>
          <a:p>
            <a:r>
              <a:rPr sz="2400">
                <a:latin typeface="微软雅黑" panose="020B0503020204020204" charset="-122"/>
                <a:ea typeface="微软雅黑" panose="020B0503020204020204" charset="-122"/>
                <a:cs typeface="微软雅黑" panose="020B0503020204020204" charset="-122"/>
              </a:rPr>
              <a:t>Title text slide</a:t>
            </a:r>
          </a:p>
        </p:txBody>
      </p:sp>
      <p:sp>
        <p:nvSpPr>
          <p:cNvPr id="24"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nvSpPr>
        <p:spPr>
          <a:xfrm>
            <a:off x="6712585" y="3987800"/>
            <a:ext cx="4119245" cy="1634490"/>
          </a:xfrm>
          <a:prstGeom prst="rect">
            <a:avLst/>
          </a:prstGeom>
          <a:noFill/>
          <a:ln w="12700">
            <a:miter lim="400000"/>
          </a:ln>
        </p:spPr>
        <p:txBody>
          <a:bodyPr wrap="square" lIns="25400" tIns="25400" rIns="25400" bIns="25400">
            <a:spAutoFit/>
          </a:bodyPr>
          <a:lstStyle/>
          <a:p>
            <a:pPr algn="l">
              <a:lnSpc>
                <a:spcPct val="120000"/>
              </a:lnSpc>
              <a:spcBef>
                <a:spcPts val="2000"/>
              </a:spcBef>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sz="1200">
                <a:latin typeface="微软雅黑" panose="020B0503020204020204" charset="-122"/>
                <a:ea typeface="微软雅黑" panose="020B0503020204020204" charset="-122"/>
                <a:cs typeface="微软雅黑" panose="020B0503020204020204" charset="-122"/>
                <a:sym typeface="+mn-ea"/>
              </a:rPr>
              <a:t>Lorem ipsum dolor sit amet, consectetur adipiscing elit, sed do eiusmod tempor incididunt ut labore et dolore magna aliqua.</a:t>
            </a:r>
          </a:p>
          <a:p>
            <a:pPr algn="l">
              <a:lnSpc>
                <a:spcPct val="120000"/>
              </a:lnSpc>
              <a:spcBef>
                <a:spcPts val="2000"/>
              </a:spcBef>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sz="1200">
                <a:latin typeface="微软雅黑" panose="020B0503020204020204" charset="-122"/>
                <a:ea typeface="微软雅黑" panose="020B0503020204020204" charset="-122"/>
                <a:cs typeface="微软雅黑" panose="020B0503020204020204" charset="-122"/>
                <a:sym typeface="+mn-ea"/>
              </a:rPr>
              <a:t>Lorem ipsum dolor sit amet, consectetur adipiscing elit, sed do eiusmod tempor incididunt ut labore et dolore magna aliqua.</a:t>
            </a:r>
            <a:endParaRPr sz="1200">
              <a:latin typeface="微软雅黑" panose="020B0503020204020204" charset="-122"/>
              <a:ea typeface="微软雅黑" panose="020B0503020204020204" charset="-122"/>
              <a:cs typeface="微软雅黑" panose="020B0503020204020204" charset="-122"/>
            </a:endParaRPr>
          </a:p>
        </p:txBody>
      </p:sp>
      <p:sp>
        <p:nvSpPr>
          <p:cNvPr id="41" name="矩形 40"/>
          <p:cNvSpPr/>
          <p:nvPr/>
        </p:nvSpPr>
        <p:spPr>
          <a:xfrm>
            <a:off x="6771640" y="3529377"/>
            <a:ext cx="72000" cy="252000"/>
          </a:xfrm>
          <a:prstGeom prst="rect">
            <a:avLst/>
          </a:prstGeom>
          <a:solidFill>
            <a:srgbClr val="D01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11" name="Title text slide"/>
          <p:cNvSpPr txBox="1"/>
          <p:nvPr/>
        </p:nvSpPr>
        <p:spPr>
          <a:xfrm>
            <a:off x="4374515" y="439103"/>
            <a:ext cx="3442970" cy="532130"/>
          </a:xfrm>
          <a:prstGeom prst="rect">
            <a:avLst/>
          </a:prstGeom>
          <a:noFill/>
          <a:ln w="12700" cap="flat">
            <a:noFill/>
            <a:miter lim="400000"/>
          </a:ln>
          <a:effectLst/>
        </p:spPr>
        <p:txBody>
          <a:bodyPr wrap="square" lIns="50800" tIns="50800" rIns="50800" bIns="50800" numCol="1" anchor="ctr">
            <a:spAutoFit/>
          </a:bodyPr>
          <a:lstStyle>
            <a:lvl1pPr algn="l">
              <a:defRPr sz="8000" b="0">
                <a:solidFill>
                  <a:srgbClr val="FFFFFF"/>
                </a:solidFill>
                <a:latin typeface="Maven Pro Medium"/>
                <a:ea typeface="Maven Pro Medium"/>
                <a:cs typeface="Maven Pro Medium"/>
                <a:sym typeface="Maven Pro Medium"/>
              </a:defRPr>
            </a:lvl1pPr>
          </a:lstStyle>
          <a:p>
            <a:pPr algn="ctr"/>
            <a:r>
              <a:rPr sz="2800">
                <a:solidFill>
                  <a:schemeClr val="bg1"/>
                </a:solidFill>
                <a:latin typeface="微软雅黑" panose="020B0503020204020204" charset="-122"/>
                <a:ea typeface="微软雅黑" panose="020B0503020204020204" charset="-122"/>
                <a:cs typeface="微软雅黑" panose="020B0503020204020204" charset="-122"/>
              </a:rPr>
              <a:t>Title text slide</a:t>
            </a:r>
          </a:p>
        </p:txBody>
      </p:sp>
      <p:sp>
        <p:nvSpPr>
          <p:cNvPr id="10"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nvSpPr>
        <p:spPr>
          <a:xfrm>
            <a:off x="4055745" y="915670"/>
            <a:ext cx="4080510" cy="429895"/>
          </a:xfrm>
          <a:prstGeom prst="rect">
            <a:avLst/>
          </a:prstGeom>
          <a:ln w="12700">
            <a:miter lim="400000"/>
          </a:ln>
        </p:spPr>
        <p:txBody>
          <a:bodyPr wrap="square" lIns="25400" tIns="25400" rIns="25400" bIns="25400">
            <a:spAutoFit/>
          </a:bodyPr>
          <a:lstStyle/>
          <a:p>
            <a:pPr algn="ctr">
              <a:lnSpc>
                <a:spcPct val="190000"/>
              </a:lnSpc>
              <a:spcAft>
                <a:spcPts val="450"/>
              </a:spcAft>
            </a:pPr>
            <a:r>
              <a:rPr lang="en-US" altLang="zh-CN" sz="1300" dirty="0">
                <a:ln w="0"/>
                <a:solidFill>
                  <a:schemeClr val="bg1">
                    <a:alpha val="70000"/>
                  </a:schemeClr>
                </a:solidFill>
                <a:effectLst/>
                <a:latin typeface="微软雅黑" panose="020B0503020204020204" charset="-122"/>
                <a:ea typeface="微软雅黑" panose="020B0503020204020204" charset="-122"/>
                <a:sym typeface="+mn-ea"/>
              </a:rPr>
              <a:t>Designers help you better design the page</a:t>
            </a:r>
          </a:p>
        </p:txBody>
      </p:sp>
      <p:sp>
        <p:nvSpPr>
          <p:cNvPr id="2" name="矩形 1"/>
          <p:cNvSpPr/>
          <p:nvPr/>
        </p:nvSpPr>
        <p:spPr>
          <a:xfrm>
            <a:off x="661035" y="2070100"/>
            <a:ext cx="2440940" cy="3434715"/>
          </a:xfrm>
          <a:prstGeom prst="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661035" y="2070100"/>
            <a:ext cx="2440940" cy="3434715"/>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807085" y="3665220"/>
            <a:ext cx="2150110" cy="1225550"/>
            <a:chOff x="4072" y="3349"/>
            <a:chExt cx="3386" cy="1930"/>
          </a:xfrm>
        </p:grpSpPr>
        <p:sp>
          <p:nvSpPr>
            <p:cNvPr id="21" name="Title text slide"/>
            <p:cNvSpPr txBox="1"/>
            <p:nvPr/>
          </p:nvSpPr>
          <p:spPr>
            <a:xfrm>
              <a:off x="4072" y="3349"/>
              <a:ext cx="3386" cy="564"/>
            </a:xfrm>
            <a:prstGeom prst="rect">
              <a:avLst/>
            </a:prstGeom>
            <a:ln w="12700">
              <a:miter lim="400000"/>
            </a:ln>
          </p:spPr>
          <p:txBody>
            <a:bodyPr wrap="square" lIns="25400" tIns="25400" rIns="25400" bIns="25400" anchor="ctr">
              <a:spAutoFit/>
            </a:bodyPr>
            <a:lstStyle>
              <a:lvl1pPr algn="l">
                <a:defRPr sz="8000" b="0">
                  <a:solidFill>
                    <a:srgbClr val="FFFFFF"/>
                  </a:solidFill>
                  <a:latin typeface="Maven Pro Medium"/>
                  <a:ea typeface="Maven Pro Medium"/>
                  <a:cs typeface="Maven Pro Medium"/>
                  <a:sym typeface="Maven Pro Medium"/>
                </a:defRPr>
              </a:lvl1pPr>
            </a:lstStyle>
            <a:p>
              <a:pPr algn="ctr"/>
              <a:r>
                <a:rPr sz="2000">
                  <a:latin typeface="微软雅黑" panose="020B0503020204020204" charset="-122"/>
                  <a:ea typeface="微软雅黑" panose="020B0503020204020204" charset="-122"/>
                  <a:cs typeface="微软雅黑" panose="020B0503020204020204" charset="-122"/>
                </a:rPr>
                <a:t>Title text slide</a:t>
              </a:r>
            </a:p>
          </p:txBody>
        </p:sp>
        <p:sp>
          <p:nvSpPr>
            <p:cNvPr id="22"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nvSpPr>
          <p:spPr>
            <a:xfrm>
              <a:off x="4155" y="4154"/>
              <a:ext cx="3219" cy="1125"/>
            </a:xfrm>
            <a:prstGeom prst="rect">
              <a:avLst/>
            </a:prstGeom>
            <a:ln w="12700">
              <a:miter lim="400000"/>
            </a:ln>
          </p:spPr>
          <p:txBody>
            <a:bodyPr wrap="square" lIns="25400" tIns="25400" rIns="25400" bIns="25400">
              <a:spAutoFit/>
            </a:bodyPr>
            <a:lstStyle/>
            <a:p>
              <a:pPr algn="ctr">
                <a:lnSpc>
                  <a:spcPct val="120000"/>
                </a:lnSpc>
                <a:spcBef>
                  <a:spcPts val="2000"/>
                </a:spcBef>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sz="1200">
                  <a:latin typeface="微软雅黑" panose="020B0503020204020204" charset="-122"/>
                  <a:ea typeface="微软雅黑" panose="020B0503020204020204" charset="-122"/>
                  <a:cs typeface="微软雅黑" panose="020B0503020204020204" charset="-122"/>
                </a:rPr>
                <a:t>Lorem ipsum dolor sit amet, consectetur adipiscing elit, sed do.</a:t>
              </a:r>
            </a:p>
          </p:txBody>
        </p:sp>
      </p:grpSp>
      <p:grpSp>
        <p:nvGrpSpPr>
          <p:cNvPr id="23" name="组合 22"/>
          <p:cNvGrpSpPr/>
          <p:nvPr/>
        </p:nvGrpSpPr>
        <p:grpSpPr>
          <a:xfrm>
            <a:off x="1532890" y="2665730"/>
            <a:ext cx="698500" cy="650875"/>
            <a:chOff x="7320" y="3276"/>
            <a:chExt cx="4560" cy="4248"/>
          </a:xfrm>
          <a:solidFill>
            <a:schemeClr val="bg1"/>
          </a:solidFill>
        </p:grpSpPr>
        <p:sp>
          <p:nvSpPr>
            <p:cNvPr id="24" name="Freeform 6"/>
            <p:cNvSpPr>
              <a:spLocks noEditPoints="1"/>
            </p:cNvSpPr>
            <p:nvPr/>
          </p:nvSpPr>
          <p:spPr bwMode="auto">
            <a:xfrm>
              <a:off x="7320" y="3276"/>
              <a:ext cx="3730" cy="3937"/>
            </a:xfrm>
            <a:custGeom>
              <a:avLst/>
              <a:gdLst>
                <a:gd name="T0" fmla="*/ 273 w 2457"/>
                <a:gd name="T1" fmla="*/ 273 h 2595"/>
                <a:gd name="T2" fmla="*/ 273 w 2457"/>
                <a:gd name="T3" fmla="*/ 2321 h 2595"/>
                <a:gd name="T4" fmla="*/ 1228 w 2457"/>
                <a:gd name="T5" fmla="*/ 2321 h 2595"/>
                <a:gd name="T6" fmla="*/ 1228 w 2457"/>
                <a:gd name="T7" fmla="*/ 2595 h 2595"/>
                <a:gd name="T8" fmla="*/ 136 w 2457"/>
                <a:gd name="T9" fmla="*/ 2595 h 2595"/>
                <a:gd name="T10" fmla="*/ 0 w 2457"/>
                <a:gd name="T11" fmla="*/ 2458 h 2595"/>
                <a:gd name="T12" fmla="*/ 0 w 2457"/>
                <a:gd name="T13" fmla="*/ 137 h 2595"/>
                <a:gd name="T14" fmla="*/ 136 w 2457"/>
                <a:gd name="T15" fmla="*/ 0 h 2595"/>
                <a:gd name="T16" fmla="*/ 2321 w 2457"/>
                <a:gd name="T17" fmla="*/ 0 h 2595"/>
                <a:gd name="T18" fmla="*/ 2457 w 2457"/>
                <a:gd name="T19" fmla="*/ 137 h 2595"/>
                <a:gd name="T20" fmla="*/ 2457 w 2457"/>
                <a:gd name="T21" fmla="*/ 1161 h 2595"/>
                <a:gd name="T22" fmla="*/ 2184 w 2457"/>
                <a:gd name="T23" fmla="*/ 1161 h 2595"/>
                <a:gd name="T24" fmla="*/ 2184 w 2457"/>
                <a:gd name="T25" fmla="*/ 273 h 2595"/>
                <a:gd name="T26" fmla="*/ 273 w 2457"/>
                <a:gd name="T27" fmla="*/ 273 h 2595"/>
                <a:gd name="T28" fmla="*/ 546 w 2457"/>
                <a:gd name="T29" fmla="*/ 820 h 2595"/>
                <a:gd name="T30" fmla="*/ 546 w 2457"/>
                <a:gd name="T31" fmla="*/ 547 h 2595"/>
                <a:gd name="T32" fmla="*/ 1911 w 2457"/>
                <a:gd name="T33" fmla="*/ 547 h 2595"/>
                <a:gd name="T34" fmla="*/ 1911 w 2457"/>
                <a:gd name="T35" fmla="*/ 820 h 2595"/>
                <a:gd name="T36" fmla="*/ 546 w 2457"/>
                <a:gd name="T37" fmla="*/ 820 h 2595"/>
                <a:gd name="T38" fmla="*/ 546 w 2457"/>
                <a:gd name="T39" fmla="*/ 1366 h 2595"/>
                <a:gd name="T40" fmla="*/ 546 w 2457"/>
                <a:gd name="T41" fmla="*/ 1093 h 2595"/>
                <a:gd name="T42" fmla="*/ 1433 w 2457"/>
                <a:gd name="T43" fmla="*/ 1093 h 2595"/>
                <a:gd name="T44" fmla="*/ 1433 w 2457"/>
                <a:gd name="T45" fmla="*/ 1366 h 2595"/>
                <a:gd name="T46" fmla="*/ 546 w 2457"/>
                <a:gd name="T47" fmla="*/ 1366 h 2595"/>
                <a:gd name="T48" fmla="*/ 546 w 2457"/>
                <a:gd name="T49" fmla="*/ 1366 h 2595"/>
                <a:gd name="T50" fmla="*/ 546 w 2457"/>
                <a:gd name="T51" fmla="*/ 1366 h 2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57" h="2595">
                  <a:moveTo>
                    <a:pt x="273" y="273"/>
                  </a:moveTo>
                  <a:cubicBezTo>
                    <a:pt x="273" y="2321"/>
                    <a:pt x="273" y="2321"/>
                    <a:pt x="273" y="2321"/>
                  </a:cubicBezTo>
                  <a:cubicBezTo>
                    <a:pt x="1228" y="2321"/>
                    <a:pt x="1228" y="2321"/>
                    <a:pt x="1228" y="2321"/>
                  </a:cubicBezTo>
                  <a:cubicBezTo>
                    <a:pt x="1228" y="2595"/>
                    <a:pt x="1228" y="2595"/>
                    <a:pt x="1228" y="2595"/>
                  </a:cubicBezTo>
                  <a:cubicBezTo>
                    <a:pt x="136" y="2595"/>
                    <a:pt x="136" y="2595"/>
                    <a:pt x="136" y="2595"/>
                  </a:cubicBezTo>
                  <a:cubicBezTo>
                    <a:pt x="61" y="2595"/>
                    <a:pt x="0" y="2533"/>
                    <a:pt x="0" y="2458"/>
                  </a:cubicBezTo>
                  <a:cubicBezTo>
                    <a:pt x="0" y="137"/>
                    <a:pt x="0" y="137"/>
                    <a:pt x="0" y="137"/>
                  </a:cubicBezTo>
                  <a:cubicBezTo>
                    <a:pt x="0" y="62"/>
                    <a:pt x="61" y="0"/>
                    <a:pt x="136" y="0"/>
                  </a:cubicBezTo>
                  <a:cubicBezTo>
                    <a:pt x="2321" y="0"/>
                    <a:pt x="2321" y="0"/>
                    <a:pt x="2321" y="0"/>
                  </a:cubicBezTo>
                  <a:cubicBezTo>
                    <a:pt x="2396" y="0"/>
                    <a:pt x="2457" y="62"/>
                    <a:pt x="2457" y="137"/>
                  </a:cubicBezTo>
                  <a:cubicBezTo>
                    <a:pt x="2457" y="1161"/>
                    <a:pt x="2457" y="1161"/>
                    <a:pt x="2457" y="1161"/>
                  </a:cubicBezTo>
                  <a:cubicBezTo>
                    <a:pt x="2184" y="1161"/>
                    <a:pt x="2184" y="1161"/>
                    <a:pt x="2184" y="1161"/>
                  </a:cubicBezTo>
                  <a:cubicBezTo>
                    <a:pt x="2184" y="273"/>
                    <a:pt x="2184" y="273"/>
                    <a:pt x="2184" y="273"/>
                  </a:cubicBezTo>
                  <a:lnTo>
                    <a:pt x="273" y="273"/>
                  </a:lnTo>
                  <a:close/>
                  <a:moveTo>
                    <a:pt x="546" y="820"/>
                  </a:moveTo>
                  <a:cubicBezTo>
                    <a:pt x="546" y="547"/>
                    <a:pt x="546" y="547"/>
                    <a:pt x="546" y="547"/>
                  </a:cubicBezTo>
                  <a:cubicBezTo>
                    <a:pt x="1911" y="547"/>
                    <a:pt x="1911" y="547"/>
                    <a:pt x="1911" y="547"/>
                  </a:cubicBezTo>
                  <a:cubicBezTo>
                    <a:pt x="1911" y="820"/>
                    <a:pt x="1911" y="820"/>
                    <a:pt x="1911" y="820"/>
                  </a:cubicBezTo>
                  <a:lnTo>
                    <a:pt x="546" y="820"/>
                  </a:lnTo>
                  <a:close/>
                  <a:moveTo>
                    <a:pt x="546" y="1366"/>
                  </a:moveTo>
                  <a:cubicBezTo>
                    <a:pt x="546" y="1093"/>
                    <a:pt x="546" y="1093"/>
                    <a:pt x="546" y="1093"/>
                  </a:cubicBezTo>
                  <a:cubicBezTo>
                    <a:pt x="1433" y="1093"/>
                    <a:pt x="1433" y="1093"/>
                    <a:pt x="1433" y="1093"/>
                  </a:cubicBezTo>
                  <a:cubicBezTo>
                    <a:pt x="1433" y="1366"/>
                    <a:pt x="1433" y="1366"/>
                    <a:pt x="1433" y="1366"/>
                  </a:cubicBezTo>
                  <a:lnTo>
                    <a:pt x="546" y="1366"/>
                  </a:lnTo>
                  <a:close/>
                  <a:moveTo>
                    <a:pt x="546" y="1366"/>
                  </a:moveTo>
                  <a:cubicBezTo>
                    <a:pt x="546" y="1366"/>
                    <a:pt x="546" y="1366"/>
                    <a:pt x="546" y="136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 name="Freeform 7"/>
            <p:cNvSpPr>
              <a:spLocks noEditPoints="1"/>
            </p:cNvSpPr>
            <p:nvPr/>
          </p:nvSpPr>
          <p:spPr bwMode="auto">
            <a:xfrm>
              <a:off x="9600" y="5244"/>
              <a:ext cx="2280" cy="2280"/>
            </a:xfrm>
            <a:custGeom>
              <a:avLst/>
              <a:gdLst>
                <a:gd name="T0" fmla="*/ 664 w 912"/>
                <a:gd name="T1" fmla="*/ 87 h 912"/>
                <a:gd name="T2" fmla="*/ 664 w 912"/>
                <a:gd name="T3" fmla="*/ 370 h 912"/>
                <a:gd name="T4" fmla="*/ 456 w 912"/>
                <a:gd name="T5" fmla="*/ 456 h 912"/>
                <a:gd name="T6" fmla="*/ 249 w 912"/>
                <a:gd name="T7" fmla="*/ 370 h 912"/>
                <a:gd name="T8" fmla="*/ 249 w 912"/>
                <a:gd name="T9" fmla="*/ 87 h 912"/>
                <a:gd name="T10" fmla="*/ 456 w 912"/>
                <a:gd name="T11" fmla="*/ 0 h 912"/>
                <a:gd name="T12" fmla="*/ 664 w 912"/>
                <a:gd name="T13" fmla="*/ 87 h 912"/>
                <a:gd name="T14" fmla="*/ 0 w 912"/>
                <a:gd name="T15" fmla="*/ 543 h 912"/>
                <a:gd name="T16" fmla="*/ 207 w 912"/>
                <a:gd name="T17" fmla="*/ 456 h 912"/>
                <a:gd name="T18" fmla="*/ 415 w 912"/>
                <a:gd name="T19" fmla="*/ 543 h 912"/>
                <a:gd name="T20" fmla="*/ 415 w 912"/>
                <a:gd name="T21" fmla="*/ 826 h 912"/>
                <a:gd name="T22" fmla="*/ 207 w 912"/>
                <a:gd name="T23" fmla="*/ 912 h 912"/>
                <a:gd name="T24" fmla="*/ 0 w 912"/>
                <a:gd name="T25" fmla="*/ 826 h 912"/>
                <a:gd name="T26" fmla="*/ 0 w 912"/>
                <a:gd name="T27" fmla="*/ 543 h 912"/>
                <a:gd name="T28" fmla="*/ 705 w 912"/>
                <a:gd name="T29" fmla="*/ 456 h 912"/>
                <a:gd name="T30" fmla="*/ 912 w 912"/>
                <a:gd name="T31" fmla="*/ 543 h 912"/>
                <a:gd name="T32" fmla="*/ 912 w 912"/>
                <a:gd name="T33" fmla="*/ 826 h 912"/>
                <a:gd name="T34" fmla="*/ 705 w 912"/>
                <a:gd name="T35" fmla="*/ 912 h 912"/>
                <a:gd name="T36" fmla="*/ 498 w 912"/>
                <a:gd name="T37" fmla="*/ 826 h 912"/>
                <a:gd name="T38" fmla="*/ 498 w 912"/>
                <a:gd name="T39" fmla="*/ 543 h 912"/>
                <a:gd name="T40" fmla="*/ 705 w 912"/>
                <a:gd name="T41" fmla="*/ 456 h 912"/>
                <a:gd name="T42" fmla="*/ 705 w 912"/>
                <a:gd name="T43" fmla="*/ 456 h 912"/>
                <a:gd name="T44" fmla="*/ 705 w 912"/>
                <a:gd name="T45" fmla="*/ 456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2" h="912">
                  <a:moveTo>
                    <a:pt x="664" y="87"/>
                  </a:moveTo>
                  <a:lnTo>
                    <a:pt x="664" y="370"/>
                  </a:lnTo>
                  <a:lnTo>
                    <a:pt x="456" y="456"/>
                  </a:lnTo>
                  <a:lnTo>
                    <a:pt x="249" y="370"/>
                  </a:lnTo>
                  <a:lnTo>
                    <a:pt x="249" y="87"/>
                  </a:lnTo>
                  <a:lnTo>
                    <a:pt x="456" y="0"/>
                  </a:lnTo>
                  <a:lnTo>
                    <a:pt x="664" y="87"/>
                  </a:lnTo>
                  <a:close/>
                  <a:moveTo>
                    <a:pt x="0" y="543"/>
                  </a:moveTo>
                  <a:lnTo>
                    <a:pt x="207" y="456"/>
                  </a:lnTo>
                  <a:lnTo>
                    <a:pt x="415" y="543"/>
                  </a:lnTo>
                  <a:lnTo>
                    <a:pt x="415" y="826"/>
                  </a:lnTo>
                  <a:lnTo>
                    <a:pt x="207" y="912"/>
                  </a:lnTo>
                  <a:lnTo>
                    <a:pt x="0" y="826"/>
                  </a:lnTo>
                  <a:lnTo>
                    <a:pt x="0" y="543"/>
                  </a:lnTo>
                  <a:close/>
                  <a:moveTo>
                    <a:pt x="705" y="456"/>
                  </a:moveTo>
                  <a:lnTo>
                    <a:pt x="912" y="543"/>
                  </a:lnTo>
                  <a:lnTo>
                    <a:pt x="912" y="826"/>
                  </a:lnTo>
                  <a:lnTo>
                    <a:pt x="705" y="912"/>
                  </a:lnTo>
                  <a:lnTo>
                    <a:pt x="498" y="826"/>
                  </a:lnTo>
                  <a:lnTo>
                    <a:pt x="498" y="543"/>
                  </a:lnTo>
                  <a:lnTo>
                    <a:pt x="705" y="456"/>
                  </a:lnTo>
                  <a:close/>
                  <a:moveTo>
                    <a:pt x="705" y="456"/>
                  </a:moveTo>
                  <a:lnTo>
                    <a:pt x="705" y="4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8" name="矩形 27"/>
          <p:cNvSpPr/>
          <p:nvPr/>
        </p:nvSpPr>
        <p:spPr>
          <a:xfrm>
            <a:off x="3470910" y="2070100"/>
            <a:ext cx="2440940" cy="3434715"/>
          </a:xfrm>
          <a:prstGeom prst="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3470910" y="2070100"/>
            <a:ext cx="2440940" cy="3434715"/>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3616960" y="3665220"/>
            <a:ext cx="2150110" cy="1225550"/>
            <a:chOff x="4072" y="3349"/>
            <a:chExt cx="3386" cy="1930"/>
          </a:xfrm>
        </p:grpSpPr>
        <p:sp>
          <p:nvSpPr>
            <p:cNvPr id="31" name="Title text slide"/>
            <p:cNvSpPr txBox="1"/>
            <p:nvPr/>
          </p:nvSpPr>
          <p:spPr>
            <a:xfrm>
              <a:off x="4072" y="3349"/>
              <a:ext cx="3386" cy="564"/>
            </a:xfrm>
            <a:prstGeom prst="rect">
              <a:avLst/>
            </a:prstGeom>
            <a:ln w="12700">
              <a:miter lim="400000"/>
            </a:ln>
          </p:spPr>
          <p:txBody>
            <a:bodyPr wrap="square" lIns="25400" tIns="25400" rIns="25400" bIns="25400" anchor="ctr">
              <a:spAutoFit/>
            </a:bodyPr>
            <a:lstStyle>
              <a:lvl1pPr algn="l">
                <a:defRPr sz="8000" b="0">
                  <a:solidFill>
                    <a:srgbClr val="FFFFFF"/>
                  </a:solidFill>
                  <a:latin typeface="Maven Pro Medium"/>
                  <a:ea typeface="Maven Pro Medium"/>
                  <a:cs typeface="Maven Pro Medium"/>
                  <a:sym typeface="Maven Pro Medium"/>
                </a:defRPr>
              </a:lvl1pPr>
            </a:lstStyle>
            <a:p>
              <a:pPr algn="ctr"/>
              <a:r>
                <a:rPr sz="2000">
                  <a:latin typeface="微软雅黑" panose="020B0503020204020204" charset="-122"/>
                  <a:ea typeface="微软雅黑" panose="020B0503020204020204" charset="-122"/>
                  <a:cs typeface="微软雅黑" panose="020B0503020204020204" charset="-122"/>
                </a:rPr>
                <a:t>Title text slide</a:t>
              </a:r>
            </a:p>
          </p:txBody>
        </p:sp>
        <p:sp>
          <p:nvSpPr>
            <p:cNvPr id="32"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nvSpPr>
          <p:spPr>
            <a:xfrm>
              <a:off x="4155" y="4154"/>
              <a:ext cx="3219" cy="1125"/>
            </a:xfrm>
            <a:prstGeom prst="rect">
              <a:avLst/>
            </a:prstGeom>
            <a:ln w="12700">
              <a:miter lim="400000"/>
            </a:ln>
          </p:spPr>
          <p:txBody>
            <a:bodyPr wrap="square" lIns="25400" tIns="25400" rIns="25400" bIns="25400">
              <a:spAutoFit/>
            </a:bodyPr>
            <a:lstStyle/>
            <a:p>
              <a:pPr algn="ctr">
                <a:lnSpc>
                  <a:spcPct val="120000"/>
                </a:lnSpc>
                <a:spcBef>
                  <a:spcPts val="2000"/>
                </a:spcBef>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sz="1200">
                  <a:latin typeface="微软雅黑" panose="020B0503020204020204" charset="-122"/>
                  <a:ea typeface="微软雅黑" panose="020B0503020204020204" charset="-122"/>
                  <a:cs typeface="微软雅黑" panose="020B0503020204020204" charset="-122"/>
                </a:rPr>
                <a:t>Lorem ipsum dolor sit amet, consectetur adipiscing elit, sed do.</a:t>
              </a:r>
            </a:p>
          </p:txBody>
        </p:sp>
      </p:grpSp>
      <p:sp>
        <p:nvSpPr>
          <p:cNvPr id="37" name="矩形 36"/>
          <p:cNvSpPr/>
          <p:nvPr/>
        </p:nvSpPr>
        <p:spPr>
          <a:xfrm>
            <a:off x="6280785" y="2070100"/>
            <a:ext cx="2440940" cy="3434715"/>
          </a:xfrm>
          <a:prstGeom prst="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6280785" y="2070100"/>
            <a:ext cx="2440940" cy="3434715"/>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p:cNvGrpSpPr/>
          <p:nvPr/>
        </p:nvGrpSpPr>
        <p:grpSpPr>
          <a:xfrm>
            <a:off x="6426835" y="3665220"/>
            <a:ext cx="2150110" cy="1225550"/>
            <a:chOff x="4072" y="3349"/>
            <a:chExt cx="3386" cy="1930"/>
          </a:xfrm>
        </p:grpSpPr>
        <p:sp>
          <p:nvSpPr>
            <p:cNvPr id="40" name="Title text slide"/>
            <p:cNvSpPr txBox="1"/>
            <p:nvPr/>
          </p:nvSpPr>
          <p:spPr>
            <a:xfrm>
              <a:off x="4072" y="3349"/>
              <a:ext cx="3386" cy="564"/>
            </a:xfrm>
            <a:prstGeom prst="rect">
              <a:avLst/>
            </a:prstGeom>
            <a:ln w="12700">
              <a:miter lim="400000"/>
            </a:ln>
          </p:spPr>
          <p:txBody>
            <a:bodyPr wrap="square" lIns="25400" tIns="25400" rIns="25400" bIns="25400" anchor="ctr">
              <a:spAutoFit/>
            </a:bodyPr>
            <a:lstStyle>
              <a:lvl1pPr algn="l">
                <a:defRPr sz="8000" b="0">
                  <a:solidFill>
                    <a:srgbClr val="FFFFFF"/>
                  </a:solidFill>
                  <a:latin typeface="Maven Pro Medium"/>
                  <a:ea typeface="Maven Pro Medium"/>
                  <a:cs typeface="Maven Pro Medium"/>
                  <a:sym typeface="Maven Pro Medium"/>
                </a:defRPr>
              </a:lvl1pPr>
            </a:lstStyle>
            <a:p>
              <a:pPr algn="ctr"/>
              <a:r>
                <a:rPr sz="2000">
                  <a:latin typeface="微软雅黑" panose="020B0503020204020204" charset="-122"/>
                  <a:ea typeface="微软雅黑" panose="020B0503020204020204" charset="-122"/>
                  <a:cs typeface="微软雅黑" panose="020B0503020204020204" charset="-122"/>
                </a:rPr>
                <a:t>Title text slide</a:t>
              </a:r>
            </a:p>
          </p:txBody>
        </p:sp>
        <p:sp>
          <p:nvSpPr>
            <p:cNvPr id="41"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nvSpPr>
          <p:spPr>
            <a:xfrm>
              <a:off x="4155" y="4154"/>
              <a:ext cx="3219" cy="1125"/>
            </a:xfrm>
            <a:prstGeom prst="rect">
              <a:avLst/>
            </a:prstGeom>
            <a:ln w="12700">
              <a:miter lim="400000"/>
            </a:ln>
          </p:spPr>
          <p:txBody>
            <a:bodyPr wrap="square" lIns="25400" tIns="25400" rIns="25400" bIns="25400">
              <a:spAutoFit/>
            </a:bodyPr>
            <a:lstStyle/>
            <a:p>
              <a:pPr algn="ctr">
                <a:lnSpc>
                  <a:spcPct val="120000"/>
                </a:lnSpc>
                <a:spcBef>
                  <a:spcPts val="2000"/>
                </a:spcBef>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sz="1200">
                  <a:latin typeface="微软雅黑" panose="020B0503020204020204" charset="-122"/>
                  <a:ea typeface="微软雅黑" panose="020B0503020204020204" charset="-122"/>
                  <a:cs typeface="微软雅黑" panose="020B0503020204020204" charset="-122"/>
                </a:rPr>
                <a:t>Lorem ipsum dolor sit amet, consectetur adipiscing elit, sed do.</a:t>
              </a:r>
            </a:p>
          </p:txBody>
        </p:sp>
      </p:grpSp>
      <p:sp>
        <p:nvSpPr>
          <p:cNvPr id="46" name="矩形 45"/>
          <p:cNvSpPr/>
          <p:nvPr/>
        </p:nvSpPr>
        <p:spPr>
          <a:xfrm>
            <a:off x="9090660" y="2070100"/>
            <a:ext cx="2440940" cy="3434715"/>
          </a:xfrm>
          <a:prstGeom prst="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9090660" y="2070100"/>
            <a:ext cx="2440940" cy="3434715"/>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9236710" y="3665220"/>
            <a:ext cx="2150110" cy="1225550"/>
            <a:chOff x="4072" y="3349"/>
            <a:chExt cx="3386" cy="1930"/>
          </a:xfrm>
        </p:grpSpPr>
        <p:sp>
          <p:nvSpPr>
            <p:cNvPr id="49" name="Title text slide"/>
            <p:cNvSpPr txBox="1"/>
            <p:nvPr/>
          </p:nvSpPr>
          <p:spPr>
            <a:xfrm>
              <a:off x="4072" y="3349"/>
              <a:ext cx="3386" cy="564"/>
            </a:xfrm>
            <a:prstGeom prst="rect">
              <a:avLst/>
            </a:prstGeom>
            <a:ln w="12700">
              <a:miter lim="400000"/>
            </a:ln>
          </p:spPr>
          <p:txBody>
            <a:bodyPr wrap="square" lIns="25400" tIns="25400" rIns="25400" bIns="25400" anchor="ctr">
              <a:spAutoFit/>
            </a:bodyPr>
            <a:lstStyle>
              <a:lvl1pPr algn="l">
                <a:defRPr sz="8000" b="0">
                  <a:solidFill>
                    <a:srgbClr val="FFFFFF"/>
                  </a:solidFill>
                  <a:latin typeface="Maven Pro Medium"/>
                  <a:ea typeface="Maven Pro Medium"/>
                  <a:cs typeface="Maven Pro Medium"/>
                  <a:sym typeface="Maven Pro Medium"/>
                </a:defRPr>
              </a:lvl1pPr>
            </a:lstStyle>
            <a:p>
              <a:pPr algn="ctr"/>
              <a:r>
                <a:rPr sz="2000">
                  <a:latin typeface="微软雅黑" panose="020B0503020204020204" charset="-122"/>
                  <a:ea typeface="微软雅黑" panose="020B0503020204020204" charset="-122"/>
                  <a:cs typeface="微软雅黑" panose="020B0503020204020204" charset="-122"/>
                </a:rPr>
                <a:t>Title text slide</a:t>
              </a:r>
            </a:p>
          </p:txBody>
        </p:sp>
        <p:sp>
          <p:nvSpPr>
            <p:cNvPr id="50"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nvSpPr>
          <p:spPr>
            <a:xfrm>
              <a:off x="4155" y="4154"/>
              <a:ext cx="3219" cy="1125"/>
            </a:xfrm>
            <a:prstGeom prst="rect">
              <a:avLst/>
            </a:prstGeom>
            <a:ln w="12700">
              <a:miter lim="400000"/>
            </a:ln>
          </p:spPr>
          <p:txBody>
            <a:bodyPr wrap="square" lIns="25400" tIns="25400" rIns="25400" bIns="25400">
              <a:spAutoFit/>
            </a:bodyPr>
            <a:lstStyle/>
            <a:p>
              <a:pPr algn="ctr">
                <a:lnSpc>
                  <a:spcPct val="120000"/>
                </a:lnSpc>
                <a:spcBef>
                  <a:spcPts val="2000"/>
                </a:spcBef>
                <a:defRPr sz="2600" b="0">
                  <a:solidFill>
                    <a:srgbClr val="D2DBE4"/>
                  </a:solidFill>
                  <a:latin typeface="Open Sans" panose="020B0606030504020204"/>
                  <a:ea typeface="Open Sans" panose="020B0606030504020204"/>
                  <a:cs typeface="Open Sans" panose="020B0606030504020204"/>
                  <a:sym typeface="Open Sans" panose="020B0606030504020204"/>
                </a:defRPr>
              </a:pPr>
              <a:r>
                <a:rPr sz="1200">
                  <a:latin typeface="微软雅黑" panose="020B0503020204020204" charset="-122"/>
                  <a:ea typeface="微软雅黑" panose="020B0503020204020204" charset="-122"/>
                  <a:cs typeface="微软雅黑" panose="020B0503020204020204" charset="-122"/>
                </a:rPr>
                <a:t>Lorem ipsum dolor sit amet, consectetur adipiscing elit, sed do.</a:t>
              </a:r>
            </a:p>
          </p:txBody>
        </p:sp>
      </p:grpSp>
      <p:grpSp>
        <p:nvGrpSpPr>
          <p:cNvPr id="56" name="组合 55"/>
          <p:cNvGrpSpPr/>
          <p:nvPr/>
        </p:nvGrpSpPr>
        <p:grpSpPr>
          <a:xfrm>
            <a:off x="4345305" y="2679350"/>
            <a:ext cx="721360" cy="623634"/>
            <a:chOff x="5166" y="1567"/>
            <a:chExt cx="8868" cy="7660"/>
          </a:xfrm>
          <a:solidFill>
            <a:schemeClr val="bg1"/>
          </a:solidFill>
        </p:grpSpPr>
        <p:sp>
          <p:nvSpPr>
            <p:cNvPr id="58" name="Freeform 13"/>
            <p:cNvSpPr>
              <a:spLocks noEditPoints="1"/>
            </p:cNvSpPr>
            <p:nvPr/>
          </p:nvSpPr>
          <p:spPr bwMode="auto">
            <a:xfrm>
              <a:off x="5166" y="2776"/>
              <a:ext cx="8868" cy="6451"/>
            </a:xfrm>
            <a:custGeom>
              <a:avLst/>
              <a:gdLst>
                <a:gd name="T0" fmla="*/ 6449 w 7094"/>
                <a:gd name="T1" fmla="*/ 4516 h 5161"/>
                <a:gd name="T2" fmla="*/ 6449 w 7094"/>
                <a:gd name="T3" fmla="*/ 1774 h 5161"/>
                <a:gd name="T4" fmla="*/ 5804 w 7094"/>
                <a:gd name="T5" fmla="*/ 1774 h 5161"/>
                <a:gd name="T6" fmla="*/ 5804 w 7094"/>
                <a:gd name="T7" fmla="*/ 4516 h 5161"/>
                <a:gd name="T8" fmla="*/ 5159 w 7094"/>
                <a:gd name="T9" fmla="*/ 4516 h 5161"/>
                <a:gd name="T10" fmla="*/ 5159 w 7094"/>
                <a:gd name="T11" fmla="*/ 2258 h 5161"/>
                <a:gd name="T12" fmla="*/ 4514 w 7094"/>
                <a:gd name="T13" fmla="*/ 2258 h 5161"/>
                <a:gd name="T14" fmla="*/ 4514 w 7094"/>
                <a:gd name="T15" fmla="*/ 4516 h 5161"/>
                <a:gd name="T16" fmla="*/ 3870 w 7094"/>
                <a:gd name="T17" fmla="*/ 4516 h 5161"/>
                <a:gd name="T18" fmla="*/ 3870 w 7094"/>
                <a:gd name="T19" fmla="*/ 1129 h 5161"/>
                <a:gd name="T20" fmla="*/ 3225 w 7094"/>
                <a:gd name="T21" fmla="*/ 1129 h 5161"/>
                <a:gd name="T22" fmla="*/ 3225 w 7094"/>
                <a:gd name="T23" fmla="*/ 4516 h 5161"/>
                <a:gd name="T24" fmla="*/ 2580 w 7094"/>
                <a:gd name="T25" fmla="*/ 4516 h 5161"/>
                <a:gd name="T26" fmla="*/ 2580 w 7094"/>
                <a:gd name="T27" fmla="*/ 0 h 5161"/>
                <a:gd name="T28" fmla="*/ 1935 w 7094"/>
                <a:gd name="T29" fmla="*/ 0 h 5161"/>
                <a:gd name="T30" fmla="*/ 1935 w 7094"/>
                <a:gd name="T31" fmla="*/ 4516 h 5161"/>
                <a:gd name="T32" fmla="*/ 1290 w 7094"/>
                <a:gd name="T33" fmla="*/ 4516 h 5161"/>
                <a:gd name="T34" fmla="*/ 1290 w 7094"/>
                <a:gd name="T35" fmla="*/ 2258 h 5161"/>
                <a:gd name="T36" fmla="*/ 645 w 7094"/>
                <a:gd name="T37" fmla="*/ 2258 h 5161"/>
                <a:gd name="T38" fmla="*/ 645 w 7094"/>
                <a:gd name="T39" fmla="*/ 4516 h 5161"/>
                <a:gd name="T40" fmla="*/ 0 w 7094"/>
                <a:gd name="T41" fmla="*/ 4516 h 5161"/>
                <a:gd name="T42" fmla="*/ 0 w 7094"/>
                <a:gd name="T43" fmla="*/ 5161 h 5161"/>
                <a:gd name="T44" fmla="*/ 7094 w 7094"/>
                <a:gd name="T45" fmla="*/ 5161 h 5161"/>
                <a:gd name="T46" fmla="*/ 7094 w 7094"/>
                <a:gd name="T47" fmla="*/ 4516 h 5161"/>
                <a:gd name="T48" fmla="*/ 6449 w 7094"/>
                <a:gd name="T49" fmla="*/ 4516 h 5161"/>
                <a:gd name="T50" fmla="*/ 6449 w 7094"/>
                <a:gd name="T51" fmla="*/ 4516 h 5161"/>
                <a:gd name="T52" fmla="*/ 6449 w 7094"/>
                <a:gd name="T53" fmla="*/ 4516 h 5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94" h="5161">
                  <a:moveTo>
                    <a:pt x="6449" y="4516"/>
                  </a:moveTo>
                  <a:lnTo>
                    <a:pt x="6449" y="1774"/>
                  </a:lnTo>
                  <a:lnTo>
                    <a:pt x="5804" y="1774"/>
                  </a:lnTo>
                  <a:lnTo>
                    <a:pt x="5804" y="4516"/>
                  </a:lnTo>
                  <a:lnTo>
                    <a:pt x="5159" y="4516"/>
                  </a:lnTo>
                  <a:lnTo>
                    <a:pt x="5159" y="2258"/>
                  </a:lnTo>
                  <a:lnTo>
                    <a:pt x="4514" y="2258"/>
                  </a:lnTo>
                  <a:lnTo>
                    <a:pt x="4514" y="4516"/>
                  </a:lnTo>
                  <a:lnTo>
                    <a:pt x="3870" y="4516"/>
                  </a:lnTo>
                  <a:lnTo>
                    <a:pt x="3870" y="1129"/>
                  </a:lnTo>
                  <a:lnTo>
                    <a:pt x="3225" y="1129"/>
                  </a:lnTo>
                  <a:lnTo>
                    <a:pt x="3225" y="4516"/>
                  </a:lnTo>
                  <a:lnTo>
                    <a:pt x="2580" y="4516"/>
                  </a:lnTo>
                  <a:lnTo>
                    <a:pt x="2580" y="0"/>
                  </a:lnTo>
                  <a:lnTo>
                    <a:pt x="1935" y="0"/>
                  </a:lnTo>
                  <a:lnTo>
                    <a:pt x="1935" y="4516"/>
                  </a:lnTo>
                  <a:lnTo>
                    <a:pt x="1290" y="4516"/>
                  </a:lnTo>
                  <a:lnTo>
                    <a:pt x="1290" y="2258"/>
                  </a:lnTo>
                  <a:lnTo>
                    <a:pt x="645" y="2258"/>
                  </a:lnTo>
                  <a:lnTo>
                    <a:pt x="645" y="4516"/>
                  </a:lnTo>
                  <a:lnTo>
                    <a:pt x="0" y="4516"/>
                  </a:lnTo>
                  <a:lnTo>
                    <a:pt x="0" y="5161"/>
                  </a:lnTo>
                  <a:lnTo>
                    <a:pt x="7094" y="5161"/>
                  </a:lnTo>
                  <a:lnTo>
                    <a:pt x="7094" y="4516"/>
                  </a:lnTo>
                  <a:lnTo>
                    <a:pt x="6449" y="4516"/>
                  </a:lnTo>
                  <a:close/>
                  <a:moveTo>
                    <a:pt x="6449" y="4516"/>
                  </a:moveTo>
                  <a:lnTo>
                    <a:pt x="6449" y="45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0" name="Freeform 15"/>
            <p:cNvSpPr>
              <a:spLocks noEditPoints="1"/>
            </p:cNvSpPr>
            <p:nvPr/>
          </p:nvSpPr>
          <p:spPr bwMode="auto">
            <a:xfrm>
              <a:off x="5951" y="1567"/>
              <a:ext cx="7276" cy="3630"/>
            </a:xfrm>
            <a:custGeom>
              <a:avLst/>
              <a:gdLst>
                <a:gd name="T0" fmla="*/ 143 w 2464"/>
                <a:gd name="T1" fmla="*/ 1229 h 1229"/>
                <a:gd name="T2" fmla="*/ 25 w 2464"/>
                <a:gd name="T3" fmla="*/ 1160 h 1229"/>
                <a:gd name="T4" fmla="*/ 25 w 2464"/>
                <a:gd name="T5" fmla="*/ 1024 h 1229"/>
                <a:gd name="T6" fmla="*/ 143 w 2464"/>
                <a:gd name="T7" fmla="*/ 955 h 1229"/>
                <a:gd name="T8" fmla="*/ 280 w 2464"/>
                <a:gd name="T9" fmla="*/ 1092 h 1229"/>
                <a:gd name="T10" fmla="*/ 143 w 2464"/>
                <a:gd name="T11" fmla="*/ 1229 h 1229"/>
                <a:gd name="T12" fmla="*/ 689 w 2464"/>
                <a:gd name="T13" fmla="*/ 273 h 1229"/>
                <a:gd name="T14" fmla="*/ 553 w 2464"/>
                <a:gd name="T15" fmla="*/ 136 h 1229"/>
                <a:gd name="T16" fmla="*/ 689 w 2464"/>
                <a:gd name="T17" fmla="*/ 0 h 1229"/>
                <a:gd name="T18" fmla="*/ 826 w 2464"/>
                <a:gd name="T19" fmla="*/ 136 h 1229"/>
                <a:gd name="T20" fmla="*/ 689 w 2464"/>
                <a:gd name="T21" fmla="*/ 273 h 1229"/>
                <a:gd name="T22" fmla="*/ 1235 w 2464"/>
                <a:gd name="T23" fmla="*/ 751 h 1229"/>
                <a:gd name="T24" fmla="*/ 1117 w 2464"/>
                <a:gd name="T25" fmla="*/ 682 h 1229"/>
                <a:gd name="T26" fmla="*/ 1117 w 2464"/>
                <a:gd name="T27" fmla="*/ 546 h 1229"/>
                <a:gd name="T28" fmla="*/ 1235 w 2464"/>
                <a:gd name="T29" fmla="*/ 478 h 1229"/>
                <a:gd name="T30" fmla="*/ 1372 w 2464"/>
                <a:gd name="T31" fmla="*/ 614 h 1229"/>
                <a:gd name="T32" fmla="*/ 1235 w 2464"/>
                <a:gd name="T33" fmla="*/ 751 h 1229"/>
                <a:gd name="T34" fmla="*/ 1782 w 2464"/>
                <a:gd name="T35" fmla="*/ 1229 h 1229"/>
                <a:gd name="T36" fmla="*/ 1663 w 2464"/>
                <a:gd name="T37" fmla="*/ 1160 h 1229"/>
                <a:gd name="T38" fmla="*/ 1663 w 2464"/>
                <a:gd name="T39" fmla="*/ 1024 h 1229"/>
                <a:gd name="T40" fmla="*/ 1782 w 2464"/>
                <a:gd name="T41" fmla="*/ 955 h 1229"/>
                <a:gd name="T42" fmla="*/ 1918 w 2464"/>
                <a:gd name="T43" fmla="*/ 1092 h 1229"/>
                <a:gd name="T44" fmla="*/ 1782 w 2464"/>
                <a:gd name="T45" fmla="*/ 1229 h 1229"/>
                <a:gd name="T46" fmla="*/ 2328 w 2464"/>
                <a:gd name="T47" fmla="*/ 1024 h 1229"/>
                <a:gd name="T48" fmla="*/ 2209 w 2464"/>
                <a:gd name="T49" fmla="*/ 955 h 1229"/>
                <a:gd name="T50" fmla="*/ 2209 w 2464"/>
                <a:gd name="T51" fmla="*/ 819 h 1229"/>
                <a:gd name="T52" fmla="*/ 2328 w 2464"/>
                <a:gd name="T53" fmla="*/ 751 h 1229"/>
                <a:gd name="T54" fmla="*/ 2464 w 2464"/>
                <a:gd name="T55" fmla="*/ 887 h 1229"/>
                <a:gd name="T56" fmla="*/ 2328 w 2464"/>
                <a:gd name="T57" fmla="*/ 1024 h 1229"/>
                <a:gd name="T58" fmla="*/ 2328 w 2464"/>
                <a:gd name="T59" fmla="*/ 1024 h 1229"/>
                <a:gd name="T60" fmla="*/ 2328 w 2464"/>
                <a:gd name="T61" fmla="*/ 1024 h 1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64" h="1229">
                  <a:moveTo>
                    <a:pt x="143" y="1229"/>
                  </a:moveTo>
                  <a:cubicBezTo>
                    <a:pt x="94" y="1229"/>
                    <a:pt x="49" y="1202"/>
                    <a:pt x="25" y="1160"/>
                  </a:cubicBezTo>
                  <a:cubicBezTo>
                    <a:pt x="0" y="1118"/>
                    <a:pt x="0" y="1066"/>
                    <a:pt x="25" y="1024"/>
                  </a:cubicBezTo>
                  <a:cubicBezTo>
                    <a:pt x="49" y="981"/>
                    <a:pt x="94" y="955"/>
                    <a:pt x="143" y="955"/>
                  </a:cubicBezTo>
                  <a:cubicBezTo>
                    <a:pt x="219" y="955"/>
                    <a:pt x="280" y="1017"/>
                    <a:pt x="280" y="1092"/>
                  </a:cubicBezTo>
                  <a:cubicBezTo>
                    <a:pt x="280" y="1167"/>
                    <a:pt x="219" y="1228"/>
                    <a:pt x="143" y="1229"/>
                  </a:cubicBezTo>
                  <a:close/>
                  <a:moveTo>
                    <a:pt x="689" y="273"/>
                  </a:moveTo>
                  <a:cubicBezTo>
                    <a:pt x="614" y="273"/>
                    <a:pt x="553" y="212"/>
                    <a:pt x="553" y="136"/>
                  </a:cubicBezTo>
                  <a:cubicBezTo>
                    <a:pt x="553" y="61"/>
                    <a:pt x="614" y="0"/>
                    <a:pt x="689" y="0"/>
                  </a:cubicBezTo>
                  <a:cubicBezTo>
                    <a:pt x="765" y="0"/>
                    <a:pt x="826" y="61"/>
                    <a:pt x="826" y="136"/>
                  </a:cubicBezTo>
                  <a:cubicBezTo>
                    <a:pt x="826" y="212"/>
                    <a:pt x="765" y="273"/>
                    <a:pt x="689" y="273"/>
                  </a:cubicBezTo>
                  <a:close/>
                  <a:moveTo>
                    <a:pt x="1235" y="751"/>
                  </a:moveTo>
                  <a:cubicBezTo>
                    <a:pt x="1187" y="751"/>
                    <a:pt x="1142" y="725"/>
                    <a:pt x="1117" y="682"/>
                  </a:cubicBezTo>
                  <a:cubicBezTo>
                    <a:pt x="1093" y="640"/>
                    <a:pt x="1093" y="588"/>
                    <a:pt x="1117" y="546"/>
                  </a:cubicBezTo>
                  <a:cubicBezTo>
                    <a:pt x="1142" y="504"/>
                    <a:pt x="1187" y="478"/>
                    <a:pt x="1235" y="478"/>
                  </a:cubicBezTo>
                  <a:cubicBezTo>
                    <a:pt x="1311" y="478"/>
                    <a:pt x="1372" y="539"/>
                    <a:pt x="1372" y="614"/>
                  </a:cubicBezTo>
                  <a:cubicBezTo>
                    <a:pt x="1372" y="690"/>
                    <a:pt x="1311" y="751"/>
                    <a:pt x="1235" y="751"/>
                  </a:cubicBezTo>
                  <a:close/>
                  <a:moveTo>
                    <a:pt x="1782" y="1229"/>
                  </a:moveTo>
                  <a:cubicBezTo>
                    <a:pt x="1733" y="1229"/>
                    <a:pt x="1688" y="1202"/>
                    <a:pt x="1663" y="1160"/>
                  </a:cubicBezTo>
                  <a:cubicBezTo>
                    <a:pt x="1639" y="1118"/>
                    <a:pt x="1639" y="1066"/>
                    <a:pt x="1663" y="1024"/>
                  </a:cubicBezTo>
                  <a:cubicBezTo>
                    <a:pt x="1688" y="981"/>
                    <a:pt x="1733" y="955"/>
                    <a:pt x="1782" y="955"/>
                  </a:cubicBezTo>
                  <a:cubicBezTo>
                    <a:pt x="1857" y="955"/>
                    <a:pt x="1918" y="1017"/>
                    <a:pt x="1918" y="1092"/>
                  </a:cubicBezTo>
                  <a:cubicBezTo>
                    <a:pt x="1918" y="1167"/>
                    <a:pt x="1857" y="1228"/>
                    <a:pt x="1782" y="1229"/>
                  </a:cubicBezTo>
                  <a:close/>
                  <a:moveTo>
                    <a:pt x="2328" y="1024"/>
                  </a:moveTo>
                  <a:cubicBezTo>
                    <a:pt x="2279" y="1024"/>
                    <a:pt x="2234" y="998"/>
                    <a:pt x="2209" y="955"/>
                  </a:cubicBezTo>
                  <a:cubicBezTo>
                    <a:pt x="2185" y="913"/>
                    <a:pt x="2185" y="861"/>
                    <a:pt x="2209" y="819"/>
                  </a:cubicBezTo>
                  <a:cubicBezTo>
                    <a:pt x="2234" y="777"/>
                    <a:pt x="2279" y="751"/>
                    <a:pt x="2328" y="751"/>
                  </a:cubicBezTo>
                  <a:cubicBezTo>
                    <a:pt x="2403" y="751"/>
                    <a:pt x="2464" y="812"/>
                    <a:pt x="2464" y="887"/>
                  </a:cubicBezTo>
                  <a:cubicBezTo>
                    <a:pt x="2464" y="963"/>
                    <a:pt x="2403" y="1024"/>
                    <a:pt x="2328" y="1024"/>
                  </a:cubicBezTo>
                  <a:close/>
                  <a:moveTo>
                    <a:pt x="2328" y="1024"/>
                  </a:moveTo>
                  <a:cubicBezTo>
                    <a:pt x="2328" y="1024"/>
                    <a:pt x="2328" y="1024"/>
                    <a:pt x="2328" y="102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61" name="组合 60"/>
          <p:cNvGrpSpPr/>
          <p:nvPr/>
        </p:nvGrpSpPr>
        <p:grpSpPr>
          <a:xfrm>
            <a:off x="7180580" y="2644140"/>
            <a:ext cx="693420" cy="694055"/>
            <a:chOff x="1135" y="-3066"/>
            <a:chExt cx="16929" cy="16933"/>
          </a:xfrm>
          <a:solidFill>
            <a:schemeClr val="bg1"/>
          </a:solidFill>
        </p:grpSpPr>
        <p:sp>
          <p:nvSpPr>
            <p:cNvPr id="62" name="Freeform 20"/>
            <p:cNvSpPr>
              <a:spLocks noEditPoints="1"/>
            </p:cNvSpPr>
            <p:nvPr/>
          </p:nvSpPr>
          <p:spPr bwMode="auto">
            <a:xfrm>
              <a:off x="1942" y="-2261"/>
              <a:ext cx="16123" cy="16128"/>
            </a:xfrm>
            <a:custGeom>
              <a:avLst/>
              <a:gdLst>
                <a:gd name="T0" fmla="*/ 1365 w 2730"/>
                <a:gd name="T1" fmla="*/ 1 h 2731"/>
                <a:gd name="T2" fmla="*/ 2730 w 2730"/>
                <a:gd name="T3" fmla="*/ 1366 h 2731"/>
                <a:gd name="T4" fmla="*/ 1365 w 2730"/>
                <a:gd name="T5" fmla="*/ 2731 h 2731"/>
                <a:gd name="T6" fmla="*/ 0 w 2730"/>
                <a:gd name="T7" fmla="*/ 1366 h 2731"/>
                <a:gd name="T8" fmla="*/ 110 w 2730"/>
                <a:gd name="T9" fmla="*/ 828 h 2731"/>
                <a:gd name="T10" fmla="*/ 361 w 2730"/>
                <a:gd name="T11" fmla="*/ 936 h 2731"/>
                <a:gd name="T12" fmla="*/ 273 w 2730"/>
                <a:gd name="T13" fmla="*/ 1366 h 2731"/>
                <a:gd name="T14" fmla="*/ 1365 w 2730"/>
                <a:gd name="T15" fmla="*/ 2458 h 2731"/>
                <a:gd name="T16" fmla="*/ 2457 w 2730"/>
                <a:gd name="T17" fmla="*/ 1366 h 2731"/>
                <a:gd name="T18" fmla="*/ 1365 w 2730"/>
                <a:gd name="T19" fmla="*/ 274 h 2731"/>
                <a:gd name="T20" fmla="*/ 938 w 2730"/>
                <a:gd name="T21" fmla="*/ 360 h 2731"/>
                <a:gd name="T22" fmla="*/ 832 w 2730"/>
                <a:gd name="T23" fmla="*/ 109 h 2731"/>
                <a:gd name="T24" fmla="*/ 1365 w 2730"/>
                <a:gd name="T25" fmla="*/ 1 h 2731"/>
                <a:gd name="T26" fmla="*/ 593 w 2730"/>
                <a:gd name="T27" fmla="*/ 1089 h 2731"/>
                <a:gd name="T28" fmla="*/ 874 w 2730"/>
                <a:gd name="T29" fmla="*/ 1189 h 2731"/>
                <a:gd name="T30" fmla="*/ 939 w 2730"/>
                <a:gd name="T31" fmla="*/ 1666 h 2731"/>
                <a:gd name="T32" fmla="*/ 1365 w 2730"/>
                <a:gd name="T33" fmla="*/ 1887 h 2731"/>
                <a:gd name="T34" fmla="*/ 1886 w 2730"/>
                <a:gd name="T35" fmla="*/ 1366 h 2731"/>
                <a:gd name="T36" fmla="*/ 1666 w 2730"/>
                <a:gd name="T37" fmla="*/ 941 h 2731"/>
                <a:gd name="T38" fmla="*/ 1192 w 2730"/>
                <a:gd name="T39" fmla="*/ 874 h 2731"/>
                <a:gd name="T40" fmla="*/ 1093 w 2730"/>
                <a:gd name="T41" fmla="*/ 593 h 2731"/>
                <a:gd name="T42" fmla="*/ 1838 w 2730"/>
                <a:gd name="T43" fmla="*/ 698 h 2731"/>
                <a:gd name="T44" fmla="*/ 2184 w 2730"/>
                <a:gd name="T45" fmla="*/ 1366 h 2731"/>
                <a:gd name="T46" fmla="*/ 1365 w 2730"/>
                <a:gd name="T47" fmla="*/ 2185 h 2731"/>
                <a:gd name="T48" fmla="*/ 695 w 2730"/>
                <a:gd name="T49" fmla="*/ 1837 h 2731"/>
                <a:gd name="T50" fmla="*/ 594 w 2730"/>
                <a:gd name="T51" fmla="*/ 1089 h 2731"/>
                <a:gd name="T52" fmla="*/ 593 w 2730"/>
                <a:gd name="T53" fmla="*/ 1089 h 2731"/>
                <a:gd name="T54" fmla="*/ 593 w 2730"/>
                <a:gd name="T55" fmla="*/ 1089 h 2731"/>
                <a:gd name="T56" fmla="*/ 593 w 2730"/>
                <a:gd name="T57" fmla="*/ 1089 h 2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30" h="2731">
                  <a:moveTo>
                    <a:pt x="1365" y="1"/>
                  </a:moveTo>
                  <a:cubicBezTo>
                    <a:pt x="2118" y="1"/>
                    <a:pt x="2730" y="613"/>
                    <a:pt x="2730" y="1366"/>
                  </a:cubicBezTo>
                  <a:cubicBezTo>
                    <a:pt x="2730" y="2119"/>
                    <a:pt x="2118" y="2731"/>
                    <a:pt x="1365" y="2731"/>
                  </a:cubicBezTo>
                  <a:cubicBezTo>
                    <a:pt x="612" y="2731"/>
                    <a:pt x="0" y="2119"/>
                    <a:pt x="0" y="1366"/>
                  </a:cubicBezTo>
                  <a:cubicBezTo>
                    <a:pt x="0" y="1179"/>
                    <a:pt x="37" y="998"/>
                    <a:pt x="110" y="828"/>
                  </a:cubicBezTo>
                  <a:cubicBezTo>
                    <a:pt x="361" y="936"/>
                    <a:pt x="361" y="936"/>
                    <a:pt x="361" y="936"/>
                  </a:cubicBezTo>
                  <a:cubicBezTo>
                    <a:pt x="302" y="1071"/>
                    <a:pt x="272" y="1218"/>
                    <a:pt x="273" y="1366"/>
                  </a:cubicBezTo>
                  <a:cubicBezTo>
                    <a:pt x="273" y="1968"/>
                    <a:pt x="763" y="2458"/>
                    <a:pt x="1365" y="2458"/>
                  </a:cubicBezTo>
                  <a:cubicBezTo>
                    <a:pt x="1967" y="2458"/>
                    <a:pt x="2457" y="1968"/>
                    <a:pt x="2457" y="1366"/>
                  </a:cubicBezTo>
                  <a:cubicBezTo>
                    <a:pt x="2457" y="764"/>
                    <a:pt x="1967" y="274"/>
                    <a:pt x="1365" y="274"/>
                  </a:cubicBezTo>
                  <a:cubicBezTo>
                    <a:pt x="1218" y="273"/>
                    <a:pt x="1073" y="303"/>
                    <a:pt x="938" y="360"/>
                  </a:cubicBezTo>
                  <a:cubicBezTo>
                    <a:pt x="832" y="109"/>
                    <a:pt x="832" y="109"/>
                    <a:pt x="832" y="109"/>
                  </a:cubicBezTo>
                  <a:cubicBezTo>
                    <a:pt x="1000" y="37"/>
                    <a:pt x="1181" y="0"/>
                    <a:pt x="1365" y="1"/>
                  </a:cubicBezTo>
                  <a:close/>
                  <a:moveTo>
                    <a:pt x="593" y="1089"/>
                  </a:moveTo>
                  <a:cubicBezTo>
                    <a:pt x="874" y="1189"/>
                    <a:pt x="874" y="1189"/>
                    <a:pt x="874" y="1189"/>
                  </a:cubicBezTo>
                  <a:cubicBezTo>
                    <a:pt x="817" y="1349"/>
                    <a:pt x="841" y="1527"/>
                    <a:pt x="939" y="1666"/>
                  </a:cubicBezTo>
                  <a:cubicBezTo>
                    <a:pt x="1036" y="1804"/>
                    <a:pt x="1195" y="1887"/>
                    <a:pt x="1365" y="1887"/>
                  </a:cubicBezTo>
                  <a:cubicBezTo>
                    <a:pt x="1653" y="1887"/>
                    <a:pt x="1886" y="1654"/>
                    <a:pt x="1886" y="1366"/>
                  </a:cubicBezTo>
                  <a:cubicBezTo>
                    <a:pt x="1886" y="1197"/>
                    <a:pt x="1804" y="1038"/>
                    <a:pt x="1666" y="941"/>
                  </a:cubicBezTo>
                  <a:cubicBezTo>
                    <a:pt x="1528" y="843"/>
                    <a:pt x="1351" y="818"/>
                    <a:pt x="1192" y="874"/>
                  </a:cubicBezTo>
                  <a:cubicBezTo>
                    <a:pt x="1093" y="593"/>
                    <a:pt x="1093" y="593"/>
                    <a:pt x="1093" y="593"/>
                  </a:cubicBezTo>
                  <a:cubicBezTo>
                    <a:pt x="1344" y="505"/>
                    <a:pt x="1621" y="544"/>
                    <a:pt x="1838" y="698"/>
                  </a:cubicBezTo>
                  <a:cubicBezTo>
                    <a:pt x="2055" y="851"/>
                    <a:pt x="2184" y="1100"/>
                    <a:pt x="2184" y="1366"/>
                  </a:cubicBezTo>
                  <a:cubicBezTo>
                    <a:pt x="2184" y="1818"/>
                    <a:pt x="1816" y="2185"/>
                    <a:pt x="1365" y="2185"/>
                  </a:cubicBezTo>
                  <a:cubicBezTo>
                    <a:pt x="1098" y="2185"/>
                    <a:pt x="848" y="2055"/>
                    <a:pt x="695" y="1837"/>
                  </a:cubicBezTo>
                  <a:cubicBezTo>
                    <a:pt x="542" y="1619"/>
                    <a:pt x="504" y="1340"/>
                    <a:pt x="594" y="1089"/>
                  </a:cubicBezTo>
                  <a:lnTo>
                    <a:pt x="593" y="1089"/>
                  </a:lnTo>
                  <a:close/>
                  <a:moveTo>
                    <a:pt x="593" y="1089"/>
                  </a:moveTo>
                  <a:cubicBezTo>
                    <a:pt x="593" y="1089"/>
                    <a:pt x="593" y="1089"/>
                    <a:pt x="593" y="108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3" name="Freeform 21"/>
            <p:cNvSpPr>
              <a:spLocks noEditPoints="1"/>
            </p:cNvSpPr>
            <p:nvPr/>
          </p:nvSpPr>
          <p:spPr bwMode="auto">
            <a:xfrm>
              <a:off x="1135" y="-3066"/>
              <a:ext cx="9803" cy="9805"/>
            </a:xfrm>
            <a:custGeom>
              <a:avLst/>
              <a:gdLst>
                <a:gd name="T0" fmla="*/ 768 w 1660"/>
                <a:gd name="T1" fmla="*/ 961 h 1660"/>
                <a:gd name="T2" fmla="*/ 1251 w 1660"/>
                <a:gd name="T3" fmla="*/ 1444 h 1660"/>
                <a:gd name="T4" fmla="*/ 1250 w 1660"/>
                <a:gd name="T5" fmla="*/ 1455 h 1660"/>
                <a:gd name="T6" fmla="*/ 1455 w 1660"/>
                <a:gd name="T7" fmla="*/ 1660 h 1660"/>
                <a:gd name="T8" fmla="*/ 1660 w 1660"/>
                <a:gd name="T9" fmla="*/ 1455 h 1660"/>
                <a:gd name="T10" fmla="*/ 1455 w 1660"/>
                <a:gd name="T11" fmla="*/ 1250 h 1660"/>
                <a:gd name="T12" fmla="*/ 1444 w 1660"/>
                <a:gd name="T13" fmla="*/ 1251 h 1660"/>
                <a:gd name="T14" fmla="*/ 961 w 1660"/>
                <a:gd name="T15" fmla="*/ 768 h 1660"/>
                <a:gd name="T16" fmla="*/ 985 w 1660"/>
                <a:gd name="T17" fmla="*/ 599 h 1660"/>
                <a:gd name="T18" fmla="*/ 386 w 1660"/>
                <a:gd name="T19" fmla="*/ 0 h 1660"/>
                <a:gd name="T20" fmla="*/ 338 w 1660"/>
                <a:gd name="T21" fmla="*/ 338 h 1660"/>
                <a:gd name="T22" fmla="*/ 0 w 1660"/>
                <a:gd name="T23" fmla="*/ 386 h 1660"/>
                <a:gd name="T24" fmla="*/ 599 w 1660"/>
                <a:gd name="T25" fmla="*/ 985 h 1660"/>
                <a:gd name="T26" fmla="*/ 768 w 1660"/>
                <a:gd name="T27" fmla="*/ 961 h 1660"/>
                <a:gd name="T28" fmla="*/ 768 w 1660"/>
                <a:gd name="T29" fmla="*/ 961 h 1660"/>
                <a:gd name="T30" fmla="*/ 768 w 1660"/>
                <a:gd name="T31" fmla="*/ 961 h 1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0" h="1660">
                  <a:moveTo>
                    <a:pt x="768" y="961"/>
                  </a:moveTo>
                  <a:cubicBezTo>
                    <a:pt x="1251" y="1444"/>
                    <a:pt x="1251" y="1444"/>
                    <a:pt x="1251" y="1444"/>
                  </a:cubicBezTo>
                  <a:cubicBezTo>
                    <a:pt x="1251" y="1448"/>
                    <a:pt x="1250" y="1451"/>
                    <a:pt x="1250" y="1455"/>
                  </a:cubicBezTo>
                  <a:cubicBezTo>
                    <a:pt x="1250" y="1568"/>
                    <a:pt x="1342" y="1660"/>
                    <a:pt x="1455" y="1660"/>
                  </a:cubicBezTo>
                  <a:cubicBezTo>
                    <a:pt x="1568" y="1660"/>
                    <a:pt x="1660" y="1568"/>
                    <a:pt x="1660" y="1455"/>
                  </a:cubicBezTo>
                  <a:cubicBezTo>
                    <a:pt x="1660" y="1342"/>
                    <a:pt x="1568" y="1250"/>
                    <a:pt x="1455" y="1250"/>
                  </a:cubicBezTo>
                  <a:cubicBezTo>
                    <a:pt x="1451" y="1250"/>
                    <a:pt x="1448" y="1251"/>
                    <a:pt x="1444" y="1251"/>
                  </a:cubicBezTo>
                  <a:cubicBezTo>
                    <a:pt x="961" y="768"/>
                    <a:pt x="961" y="768"/>
                    <a:pt x="961" y="768"/>
                  </a:cubicBezTo>
                  <a:cubicBezTo>
                    <a:pt x="985" y="599"/>
                    <a:pt x="985" y="599"/>
                    <a:pt x="985" y="599"/>
                  </a:cubicBezTo>
                  <a:cubicBezTo>
                    <a:pt x="386" y="0"/>
                    <a:pt x="386" y="0"/>
                    <a:pt x="386" y="0"/>
                  </a:cubicBezTo>
                  <a:cubicBezTo>
                    <a:pt x="338" y="338"/>
                    <a:pt x="338" y="338"/>
                    <a:pt x="338" y="338"/>
                  </a:cubicBezTo>
                  <a:cubicBezTo>
                    <a:pt x="0" y="386"/>
                    <a:pt x="0" y="386"/>
                    <a:pt x="0" y="386"/>
                  </a:cubicBezTo>
                  <a:cubicBezTo>
                    <a:pt x="599" y="985"/>
                    <a:pt x="599" y="985"/>
                    <a:pt x="599" y="985"/>
                  </a:cubicBezTo>
                  <a:lnTo>
                    <a:pt x="768" y="961"/>
                  </a:lnTo>
                  <a:close/>
                  <a:moveTo>
                    <a:pt x="768" y="961"/>
                  </a:moveTo>
                  <a:cubicBezTo>
                    <a:pt x="768" y="961"/>
                    <a:pt x="768" y="961"/>
                    <a:pt x="768" y="96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64" name="组合 63"/>
          <p:cNvGrpSpPr/>
          <p:nvPr/>
        </p:nvGrpSpPr>
        <p:grpSpPr>
          <a:xfrm>
            <a:off x="9987915" y="2653348"/>
            <a:ext cx="647700" cy="675640"/>
            <a:chOff x="7361" y="3064"/>
            <a:chExt cx="4478" cy="4672"/>
          </a:xfrm>
          <a:solidFill>
            <a:schemeClr val="bg1"/>
          </a:solidFill>
        </p:grpSpPr>
        <p:sp>
          <p:nvSpPr>
            <p:cNvPr id="65" name="Freeform 26"/>
            <p:cNvSpPr>
              <a:spLocks noEditPoints="1"/>
            </p:cNvSpPr>
            <p:nvPr/>
          </p:nvSpPr>
          <p:spPr bwMode="auto">
            <a:xfrm>
              <a:off x="7361" y="3064"/>
              <a:ext cx="4460" cy="4673"/>
            </a:xfrm>
            <a:custGeom>
              <a:avLst/>
              <a:gdLst>
                <a:gd name="T0" fmla="*/ 273 w 2867"/>
                <a:gd name="T1" fmla="*/ 2731 h 3004"/>
                <a:gd name="T2" fmla="*/ 956 w 2867"/>
                <a:gd name="T3" fmla="*/ 2731 h 3004"/>
                <a:gd name="T4" fmla="*/ 956 w 2867"/>
                <a:gd name="T5" fmla="*/ 1638 h 3004"/>
                <a:gd name="T6" fmla="*/ 273 w 2867"/>
                <a:gd name="T7" fmla="*/ 1638 h 3004"/>
                <a:gd name="T8" fmla="*/ 273 w 2867"/>
                <a:gd name="T9" fmla="*/ 2731 h 3004"/>
                <a:gd name="T10" fmla="*/ 1092 w 2867"/>
                <a:gd name="T11" fmla="*/ 3004 h 3004"/>
                <a:gd name="T12" fmla="*/ 137 w 2867"/>
                <a:gd name="T13" fmla="*/ 3004 h 3004"/>
                <a:gd name="T14" fmla="*/ 0 w 2867"/>
                <a:gd name="T15" fmla="*/ 2867 h 3004"/>
                <a:gd name="T16" fmla="*/ 0 w 2867"/>
                <a:gd name="T17" fmla="*/ 1502 h 3004"/>
                <a:gd name="T18" fmla="*/ 40 w 2867"/>
                <a:gd name="T19" fmla="*/ 1405 h 3004"/>
                <a:gd name="T20" fmla="*/ 137 w 2867"/>
                <a:gd name="T21" fmla="*/ 1365 h 3004"/>
                <a:gd name="T22" fmla="*/ 1092 w 2867"/>
                <a:gd name="T23" fmla="*/ 1365 h 3004"/>
                <a:gd name="T24" fmla="*/ 1229 w 2867"/>
                <a:gd name="T25" fmla="*/ 1502 h 3004"/>
                <a:gd name="T26" fmla="*/ 1229 w 2867"/>
                <a:gd name="T27" fmla="*/ 2867 h 3004"/>
                <a:gd name="T28" fmla="*/ 1092 w 2867"/>
                <a:gd name="T29" fmla="*/ 3004 h 3004"/>
                <a:gd name="T30" fmla="*/ 2731 w 2867"/>
                <a:gd name="T31" fmla="*/ 0 h 3004"/>
                <a:gd name="T32" fmla="*/ 2867 w 2867"/>
                <a:gd name="T33" fmla="*/ 137 h 3004"/>
                <a:gd name="T34" fmla="*/ 2867 w 2867"/>
                <a:gd name="T35" fmla="*/ 1502 h 3004"/>
                <a:gd name="T36" fmla="*/ 2731 w 2867"/>
                <a:gd name="T37" fmla="*/ 1638 h 3004"/>
                <a:gd name="T38" fmla="*/ 1775 w 2867"/>
                <a:gd name="T39" fmla="*/ 1638 h 3004"/>
                <a:gd name="T40" fmla="*/ 1638 w 2867"/>
                <a:gd name="T41" fmla="*/ 1502 h 3004"/>
                <a:gd name="T42" fmla="*/ 1638 w 2867"/>
                <a:gd name="T43" fmla="*/ 137 h 3004"/>
                <a:gd name="T44" fmla="*/ 1775 w 2867"/>
                <a:gd name="T45" fmla="*/ 0 h 3004"/>
                <a:gd name="T46" fmla="*/ 2731 w 2867"/>
                <a:gd name="T47" fmla="*/ 0 h 3004"/>
                <a:gd name="T48" fmla="*/ 2731 w 2867"/>
                <a:gd name="T49" fmla="*/ 0 h 3004"/>
                <a:gd name="T50" fmla="*/ 2731 w 2867"/>
                <a:gd name="T51" fmla="*/ 0 h 3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67" h="3004">
                  <a:moveTo>
                    <a:pt x="273" y="2731"/>
                  </a:moveTo>
                  <a:cubicBezTo>
                    <a:pt x="956" y="2731"/>
                    <a:pt x="956" y="2731"/>
                    <a:pt x="956" y="2731"/>
                  </a:cubicBezTo>
                  <a:cubicBezTo>
                    <a:pt x="956" y="1638"/>
                    <a:pt x="956" y="1638"/>
                    <a:pt x="956" y="1638"/>
                  </a:cubicBezTo>
                  <a:cubicBezTo>
                    <a:pt x="273" y="1638"/>
                    <a:pt x="273" y="1638"/>
                    <a:pt x="273" y="1638"/>
                  </a:cubicBezTo>
                  <a:lnTo>
                    <a:pt x="273" y="2731"/>
                  </a:lnTo>
                  <a:close/>
                  <a:moveTo>
                    <a:pt x="1092" y="3004"/>
                  </a:moveTo>
                  <a:cubicBezTo>
                    <a:pt x="137" y="3004"/>
                    <a:pt x="137" y="3004"/>
                    <a:pt x="137" y="3004"/>
                  </a:cubicBezTo>
                  <a:cubicBezTo>
                    <a:pt x="61" y="3004"/>
                    <a:pt x="0" y="2943"/>
                    <a:pt x="0" y="2867"/>
                  </a:cubicBezTo>
                  <a:cubicBezTo>
                    <a:pt x="0" y="1502"/>
                    <a:pt x="0" y="1502"/>
                    <a:pt x="0" y="1502"/>
                  </a:cubicBezTo>
                  <a:cubicBezTo>
                    <a:pt x="0" y="1466"/>
                    <a:pt x="14" y="1431"/>
                    <a:pt x="40" y="1405"/>
                  </a:cubicBezTo>
                  <a:cubicBezTo>
                    <a:pt x="66" y="1380"/>
                    <a:pt x="100" y="1365"/>
                    <a:pt x="137" y="1365"/>
                  </a:cubicBezTo>
                  <a:cubicBezTo>
                    <a:pt x="1092" y="1365"/>
                    <a:pt x="1092" y="1365"/>
                    <a:pt x="1092" y="1365"/>
                  </a:cubicBezTo>
                  <a:cubicBezTo>
                    <a:pt x="1168" y="1365"/>
                    <a:pt x="1229" y="1426"/>
                    <a:pt x="1229" y="1502"/>
                  </a:cubicBezTo>
                  <a:cubicBezTo>
                    <a:pt x="1229" y="2867"/>
                    <a:pt x="1229" y="2867"/>
                    <a:pt x="1229" y="2867"/>
                  </a:cubicBezTo>
                  <a:cubicBezTo>
                    <a:pt x="1229" y="2943"/>
                    <a:pt x="1168" y="3004"/>
                    <a:pt x="1092" y="3004"/>
                  </a:cubicBezTo>
                  <a:close/>
                  <a:moveTo>
                    <a:pt x="2731" y="0"/>
                  </a:moveTo>
                  <a:cubicBezTo>
                    <a:pt x="2806" y="0"/>
                    <a:pt x="2867" y="61"/>
                    <a:pt x="2867" y="137"/>
                  </a:cubicBezTo>
                  <a:cubicBezTo>
                    <a:pt x="2867" y="1502"/>
                    <a:pt x="2867" y="1502"/>
                    <a:pt x="2867" y="1502"/>
                  </a:cubicBezTo>
                  <a:cubicBezTo>
                    <a:pt x="2867" y="1577"/>
                    <a:pt x="2806" y="1638"/>
                    <a:pt x="2731" y="1638"/>
                  </a:cubicBezTo>
                  <a:cubicBezTo>
                    <a:pt x="1775" y="1638"/>
                    <a:pt x="1775" y="1638"/>
                    <a:pt x="1775" y="1638"/>
                  </a:cubicBezTo>
                  <a:cubicBezTo>
                    <a:pt x="1700" y="1638"/>
                    <a:pt x="1638" y="1577"/>
                    <a:pt x="1638" y="1502"/>
                  </a:cubicBezTo>
                  <a:cubicBezTo>
                    <a:pt x="1638" y="137"/>
                    <a:pt x="1638" y="137"/>
                    <a:pt x="1638" y="137"/>
                  </a:cubicBezTo>
                  <a:cubicBezTo>
                    <a:pt x="1638" y="61"/>
                    <a:pt x="1700" y="0"/>
                    <a:pt x="1775" y="0"/>
                  </a:cubicBezTo>
                  <a:lnTo>
                    <a:pt x="2731" y="0"/>
                  </a:lnTo>
                  <a:close/>
                  <a:moveTo>
                    <a:pt x="2731" y="0"/>
                  </a:moveTo>
                  <a:cubicBezTo>
                    <a:pt x="2731" y="0"/>
                    <a:pt x="2731" y="0"/>
                    <a:pt x="273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6" name="Freeform 27"/>
            <p:cNvSpPr>
              <a:spLocks noEditPoints="1"/>
            </p:cNvSpPr>
            <p:nvPr/>
          </p:nvSpPr>
          <p:spPr bwMode="auto">
            <a:xfrm>
              <a:off x="7361" y="3279"/>
              <a:ext cx="4478" cy="4310"/>
            </a:xfrm>
            <a:custGeom>
              <a:avLst/>
              <a:gdLst>
                <a:gd name="T0" fmla="*/ 1516 w 2879"/>
                <a:gd name="T1" fmla="*/ 2772 h 2772"/>
                <a:gd name="T2" fmla="*/ 1502 w 2879"/>
                <a:gd name="T3" fmla="*/ 2500 h 2772"/>
                <a:gd name="T4" fmla="*/ 2612 w 2879"/>
                <a:gd name="T5" fmla="*/ 1638 h 2772"/>
                <a:gd name="T6" fmla="*/ 2879 w 2879"/>
                <a:gd name="T7" fmla="*/ 1678 h 2772"/>
                <a:gd name="T8" fmla="*/ 2879 w 2879"/>
                <a:gd name="T9" fmla="*/ 2433 h 2772"/>
                <a:gd name="T10" fmla="*/ 2606 w 2879"/>
                <a:gd name="T11" fmla="*/ 2433 h 2772"/>
                <a:gd name="T12" fmla="*/ 2606 w 2879"/>
                <a:gd name="T13" fmla="*/ 2217 h 2772"/>
                <a:gd name="T14" fmla="*/ 1516 w 2879"/>
                <a:gd name="T15" fmla="*/ 2772 h 2772"/>
                <a:gd name="T16" fmla="*/ 264 w 2879"/>
                <a:gd name="T17" fmla="*/ 1070 h 2772"/>
                <a:gd name="T18" fmla="*/ 0 w 2879"/>
                <a:gd name="T19" fmla="*/ 1021 h 2772"/>
                <a:gd name="T20" fmla="*/ 0 w 2879"/>
                <a:gd name="T21" fmla="*/ 341 h 2772"/>
                <a:gd name="T22" fmla="*/ 273 w 2879"/>
                <a:gd name="T23" fmla="*/ 341 h 2772"/>
                <a:gd name="T24" fmla="*/ 273 w 2879"/>
                <a:gd name="T25" fmla="*/ 527 h 2772"/>
                <a:gd name="T26" fmla="*/ 1415 w 2879"/>
                <a:gd name="T27" fmla="*/ 0 h 2772"/>
                <a:gd name="T28" fmla="*/ 1415 w 2879"/>
                <a:gd name="T29" fmla="*/ 273 h 2772"/>
                <a:gd name="T30" fmla="*/ 264 w 2879"/>
                <a:gd name="T31" fmla="*/ 1070 h 2772"/>
                <a:gd name="T32" fmla="*/ 264 w 2879"/>
                <a:gd name="T33" fmla="*/ 1070 h 2772"/>
                <a:gd name="T34" fmla="*/ 264 w 2879"/>
                <a:gd name="T35" fmla="*/ 1070 h 2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79" h="2772">
                  <a:moveTo>
                    <a:pt x="1516" y="2772"/>
                  </a:moveTo>
                  <a:cubicBezTo>
                    <a:pt x="1502" y="2500"/>
                    <a:pt x="1502" y="2500"/>
                    <a:pt x="1502" y="2500"/>
                  </a:cubicBezTo>
                  <a:cubicBezTo>
                    <a:pt x="2015" y="2472"/>
                    <a:pt x="2458" y="2129"/>
                    <a:pt x="2612" y="1638"/>
                  </a:cubicBezTo>
                  <a:cubicBezTo>
                    <a:pt x="2879" y="1678"/>
                    <a:pt x="2879" y="1678"/>
                    <a:pt x="2879" y="1678"/>
                  </a:cubicBezTo>
                  <a:cubicBezTo>
                    <a:pt x="2879" y="2433"/>
                    <a:pt x="2879" y="2433"/>
                    <a:pt x="2879" y="2433"/>
                  </a:cubicBezTo>
                  <a:cubicBezTo>
                    <a:pt x="2606" y="2433"/>
                    <a:pt x="2606" y="2433"/>
                    <a:pt x="2606" y="2433"/>
                  </a:cubicBezTo>
                  <a:cubicBezTo>
                    <a:pt x="2606" y="2217"/>
                    <a:pt x="2606" y="2217"/>
                    <a:pt x="2606" y="2217"/>
                  </a:cubicBezTo>
                  <a:cubicBezTo>
                    <a:pt x="2338" y="2548"/>
                    <a:pt x="1941" y="2750"/>
                    <a:pt x="1516" y="2772"/>
                  </a:cubicBezTo>
                  <a:close/>
                  <a:moveTo>
                    <a:pt x="264" y="1070"/>
                  </a:moveTo>
                  <a:cubicBezTo>
                    <a:pt x="0" y="1021"/>
                    <a:pt x="0" y="1021"/>
                    <a:pt x="0" y="1021"/>
                  </a:cubicBezTo>
                  <a:cubicBezTo>
                    <a:pt x="0" y="341"/>
                    <a:pt x="0" y="341"/>
                    <a:pt x="0" y="341"/>
                  </a:cubicBezTo>
                  <a:cubicBezTo>
                    <a:pt x="273" y="341"/>
                    <a:pt x="273" y="341"/>
                    <a:pt x="273" y="341"/>
                  </a:cubicBezTo>
                  <a:cubicBezTo>
                    <a:pt x="273" y="527"/>
                    <a:pt x="273" y="527"/>
                    <a:pt x="273" y="527"/>
                  </a:cubicBezTo>
                  <a:cubicBezTo>
                    <a:pt x="554" y="200"/>
                    <a:pt x="970" y="0"/>
                    <a:pt x="1415" y="0"/>
                  </a:cubicBezTo>
                  <a:cubicBezTo>
                    <a:pt x="1415" y="273"/>
                    <a:pt x="1415" y="273"/>
                    <a:pt x="1415" y="273"/>
                  </a:cubicBezTo>
                  <a:cubicBezTo>
                    <a:pt x="903" y="274"/>
                    <a:pt x="446" y="591"/>
                    <a:pt x="264" y="1070"/>
                  </a:cubicBezTo>
                  <a:close/>
                  <a:moveTo>
                    <a:pt x="264" y="1070"/>
                  </a:moveTo>
                  <a:cubicBezTo>
                    <a:pt x="264" y="1070"/>
                    <a:pt x="264" y="1070"/>
                    <a:pt x="264" y="107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68" name="矩形 67"/>
          <p:cNvSpPr/>
          <p:nvPr/>
        </p:nvSpPr>
        <p:spPr>
          <a:xfrm>
            <a:off x="1755505" y="5468815"/>
            <a:ext cx="252000" cy="36000"/>
          </a:xfrm>
          <a:prstGeom prst="rect">
            <a:avLst/>
          </a:prstGeom>
          <a:solidFill>
            <a:srgbClr val="D01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a:off x="4565920" y="5468815"/>
            <a:ext cx="251460" cy="36000"/>
          </a:xfrm>
          <a:prstGeom prst="rect">
            <a:avLst/>
          </a:prstGeom>
          <a:solidFill>
            <a:srgbClr val="D01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7375795" y="5468815"/>
            <a:ext cx="251460" cy="36000"/>
          </a:xfrm>
          <a:prstGeom prst="rect">
            <a:avLst/>
          </a:prstGeom>
          <a:solidFill>
            <a:srgbClr val="D01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0185670" y="5468815"/>
            <a:ext cx="251460" cy="36000"/>
          </a:xfrm>
          <a:prstGeom prst="rect">
            <a:avLst/>
          </a:prstGeom>
          <a:solidFill>
            <a:srgbClr val="D01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grpSp>
        <p:nvGrpSpPr>
          <p:cNvPr id="11" name="组合 10"/>
          <p:cNvGrpSpPr/>
          <p:nvPr/>
        </p:nvGrpSpPr>
        <p:grpSpPr>
          <a:xfrm>
            <a:off x="839470" y="2410778"/>
            <a:ext cx="3967480" cy="2037080"/>
            <a:chOff x="1322" y="3686"/>
            <a:chExt cx="6248" cy="3208"/>
          </a:xfrm>
        </p:grpSpPr>
        <p:sp>
          <p:nvSpPr>
            <p:cNvPr id="3" name="文本框 2"/>
            <p:cNvSpPr txBox="1"/>
            <p:nvPr/>
          </p:nvSpPr>
          <p:spPr>
            <a:xfrm>
              <a:off x="1322" y="3686"/>
              <a:ext cx="6248" cy="1016"/>
            </a:xfrm>
            <a:prstGeom prst="rect">
              <a:avLst/>
            </a:prstGeom>
            <a:noFill/>
          </p:spPr>
          <p:txBody>
            <a:bodyPr wrap="none" rtlCol="0">
              <a:spAutoFit/>
            </a:bodyPr>
            <a:lstStyle/>
            <a:p>
              <a:r>
                <a:rPr lang="zh-CN" altLang="en-US" sz="3600">
                  <a:solidFill>
                    <a:schemeClr val="bg1"/>
                  </a:solidFill>
                </a:rPr>
                <a:t>汇报完毕 感谢观看</a:t>
              </a:r>
            </a:p>
          </p:txBody>
        </p:sp>
        <p:sp>
          <p:nvSpPr>
            <p:cNvPr id="5" name="文本框 4"/>
            <p:cNvSpPr txBox="1"/>
            <p:nvPr/>
          </p:nvSpPr>
          <p:spPr>
            <a:xfrm>
              <a:off x="1322" y="4954"/>
              <a:ext cx="2614" cy="628"/>
            </a:xfrm>
            <a:prstGeom prst="rect">
              <a:avLst/>
            </a:prstGeom>
            <a:noFill/>
          </p:spPr>
          <p:txBody>
            <a:bodyPr wrap="none" rtlCol="0">
              <a:spAutoFit/>
            </a:bodyPr>
            <a:lstStyle/>
            <a:p>
              <a:pPr algn="l"/>
              <a:r>
                <a:rPr lang="en-US" altLang="zh-CN" sz="2000" cap="all">
                  <a:solidFill>
                    <a:schemeClr val="bg2">
                      <a:lumMod val="50000"/>
                    </a:schemeClr>
                  </a:solidFill>
                  <a:uFillTx/>
                </a:rPr>
                <a:t>THANK YOU</a:t>
              </a:r>
            </a:p>
          </p:txBody>
        </p:sp>
        <p:sp>
          <p:nvSpPr>
            <p:cNvPr id="9" name="矩形 8"/>
            <p:cNvSpPr/>
            <p:nvPr/>
          </p:nvSpPr>
          <p:spPr>
            <a:xfrm>
              <a:off x="1509" y="6349"/>
              <a:ext cx="1682" cy="545"/>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904" y="6380"/>
              <a:ext cx="895" cy="483"/>
            </a:xfrm>
            <a:prstGeom prst="rect">
              <a:avLst/>
            </a:prstGeom>
            <a:noFill/>
          </p:spPr>
          <p:txBody>
            <a:bodyPr wrap="none" rtlCol="0">
              <a:spAutoFit/>
            </a:bodyPr>
            <a:lstStyle/>
            <a:p>
              <a:pPr algn="ctr"/>
              <a:r>
                <a:rPr lang="en-US" altLang="zh-CN" sz="1400">
                  <a:solidFill>
                    <a:schemeClr val="bg1"/>
                  </a:solidFill>
                </a:rPr>
                <a:t>Over</a:t>
              </a:r>
            </a:p>
          </p:txBody>
        </p:sp>
      </p:grpSp>
      <p:sp>
        <p:nvSpPr>
          <p:cNvPr id="12" name="文本框 11"/>
          <p:cNvSpPr txBox="1"/>
          <p:nvPr/>
        </p:nvSpPr>
        <p:spPr>
          <a:xfrm>
            <a:off x="839470" y="386715"/>
            <a:ext cx="1711960" cy="275590"/>
          </a:xfrm>
          <a:prstGeom prst="rect">
            <a:avLst/>
          </a:prstGeom>
          <a:noFill/>
        </p:spPr>
        <p:txBody>
          <a:bodyPr wrap="square" rtlCol="0">
            <a:spAutoFit/>
          </a:bodyPr>
          <a:lstStyle/>
          <a:p>
            <a:pPr algn="dist"/>
            <a:r>
              <a:rPr lang="en-US" altLang="zh-CN" sz="1200">
                <a:solidFill>
                  <a:schemeClr val="bg1"/>
                </a:solidFill>
              </a:rPr>
              <a:t>www.ezctf.com</a:t>
            </a: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pic>
        <p:nvPicPr>
          <p:cNvPr id="17" name="图片 16" descr="upload_post_object_v2_2547466754"/>
          <p:cNvPicPr>
            <a:picLocks noChangeAspect="1"/>
          </p:cNvPicPr>
          <p:nvPr/>
        </p:nvPicPr>
        <p:blipFill>
          <a:blip r:embed="rId6"/>
          <a:srcRect r="59761"/>
          <a:stretch>
            <a:fillRect/>
          </a:stretch>
        </p:blipFill>
        <p:spPr>
          <a:xfrm>
            <a:off x="7624445" y="1473200"/>
            <a:ext cx="4014470" cy="4817110"/>
          </a:xfrm>
          <a:prstGeom prst="rect">
            <a:avLst/>
          </a:prstGeom>
        </p:spPr>
      </p:pic>
      <p:pic>
        <p:nvPicPr>
          <p:cNvPr id="19" name="图片 18" descr="upload_post_object_v2_3913001819"/>
          <p:cNvPicPr>
            <a:picLocks noChangeAspect="1"/>
          </p:cNvPicPr>
          <p:nvPr/>
        </p:nvPicPr>
        <p:blipFill>
          <a:blip r:embed="rId7"/>
          <a:stretch>
            <a:fillRect/>
          </a:stretch>
        </p:blipFill>
        <p:spPr>
          <a:xfrm>
            <a:off x="478704" y="1504825"/>
            <a:ext cx="6692828" cy="4785339"/>
          </a:xfrm>
          <a:prstGeom prst="rect">
            <a:avLst/>
          </a:prstGeom>
        </p:spPr>
      </p:pic>
      <p:sp>
        <p:nvSpPr>
          <p:cNvPr id="2" name="PA-Titletextslide "/>
          <p:cNvSpPr txBox="1"/>
          <p:nvPr>
            <p:custDataLst>
              <p:tags r:id="rId2"/>
            </p:custDataLst>
          </p:nvPr>
        </p:nvSpPr>
        <p:spPr>
          <a:xfrm>
            <a:off x="4374515" y="439103"/>
            <a:ext cx="3442970" cy="532130"/>
          </a:xfrm>
          <a:prstGeom prst="rect">
            <a:avLst/>
          </a:prstGeom>
          <a:noFill/>
          <a:ln w="12700" cap="flat">
            <a:noFill/>
            <a:miter lim="400000"/>
          </a:ln>
          <a:effectLst/>
        </p:spPr>
        <p:txBody>
          <a:bodyPr wrap="square" lIns="50800" tIns="50800" rIns="50800" bIns="50800" numCol="1" anchor="ctr">
            <a:spAutoFit/>
          </a:bodyPr>
          <a:lstStyle>
            <a:lvl1pPr algn="l">
              <a:defRPr sz="8000" b="0">
                <a:solidFill>
                  <a:srgbClr val="FFFFFF"/>
                </a:solidFill>
                <a:latin typeface="Maven Pro Medium"/>
                <a:ea typeface="Maven Pro Medium"/>
                <a:cs typeface="Maven Pro Medium"/>
                <a:sym typeface="Maven Pro Medium"/>
              </a:defRPr>
            </a:lvl1pPr>
          </a:lstStyle>
          <a:p>
            <a:pPr algn="ctr"/>
            <a:r>
              <a:rPr lang="zh-CN" altLang="en-US" sz="2800">
                <a:solidFill>
                  <a:schemeClr val="bg1"/>
                </a:solidFill>
                <a:latin typeface="微软雅黑" panose="020B0503020204020204" charset="-122"/>
                <a:ea typeface="微软雅黑" panose="020B0503020204020204" charset="-122"/>
                <a:cs typeface="微软雅黑" panose="020B0503020204020204" charset="-122"/>
              </a:rPr>
              <a:t>项目管理</a:t>
            </a:r>
            <a:endParaRPr lang="zh-CN" sz="280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6"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3"/>
            </p:custDataLst>
          </p:nvPr>
        </p:nvSpPr>
        <p:spPr>
          <a:xfrm>
            <a:off x="4055745" y="915670"/>
            <a:ext cx="4080510" cy="429895"/>
          </a:xfrm>
          <a:prstGeom prst="rect">
            <a:avLst/>
          </a:prstGeom>
          <a:ln w="12700">
            <a:miter lim="400000"/>
          </a:ln>
        </p:spPr>
        <p:txBody>
          <a:bodyPr wrap="square" lIns="25400" tIns="25400" rIns="25400" bIns="25400">
            <a:spAutoFit/>
          </a:bodyPr>
          <a:lstStyle/>
          <a:p>
            <a:pPr algn="ctr">
              <a:lnSpc>
                <a:spcPct val="190000"/>
              </a:lnSpc>
              <a:spcAft>
                <a:spcPts val="450"/>
              </a:spcAft>
            </a:pPr>
            <a:r>
              <a:rPr lang="en-US" altLang="zh-CN" sz="1300" dirty="0">
                <a:ln w="0"/>
                <a:solidFill>
                  <a:schemeClr val="bg1">
                    <a:alpha val="70000"/>
                  </a:schemeClr>
                </a:solidFill>
                <a:effectLst/>
                <a:latin typeface="微软雅黑" panose="020B0503020204020204" charset="-122"/>
                <a:ea typeface="微软雅黑" panose="020B0503020204020204" charset="-122"/>
                <a:sym typeface="+mn-ea"/>
              </a:rPr>
              <a:t>Project Management</a:t>
            </a:r>
          </a:p>
        </p:txBody>
      </p:sp>
      <p:pic>
        <p:nvPicPr>
          <p:cNvPr id="3" name="PA-图片 1" descr="fdfa"/>
          <p:cNvPicPr>
            <a:picLocks noChangeAspect="1"/>
          </p:cNvPicPr>
          <p:nvPr>
            <p:custDataLst>
              <p:tags r:id="rId4"/>
            </p:custDataLst>
          </p:nvPr>
        </p:nvPicPr>
        <p:blipFill>
          <a:blip r:embed="rId8"/>
          <a:stretch>
            <a:fillRect/>
          </a:stretch>
        </p:blipFill>
        <p:spPr>
          <a:xfrm>
            <a:off x="2479040" y="2345055"/>
            <a:ext cx="7069455" cy="4058285"/>
          </a:xfrm>
          <a:prstGeom prst="rect">
            <a:avLst/>
          </a:prstGeom>
        </p:spPr>
      </p:pic>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11" name="PA-Titletextslide "/>
          <p:cNvSpPr txBox="1"/>
          <p:nvPr>
            <p:custDataLst>
              <p:tags r:id="rId2"/>
            </p:custDataLst>
          </p:nvPr>
        </p:nvSpPr>
        <p:spPr>
          <a:xfrm>
            <a:off x="4374515" y="439103"/>
            <a:ext cx="3442970" cy="532130"/>
          </a:xfrm>
          <a:prstGeom prst="rect">
            <a:avLst/>
          </a:prstGeom>
          <a:noFill/>
          <a:ln w="12700" cap="flat">
            <a:noFill/>
            <a:miter lim="400000"/>
          </a:ln>
          <a:effectLst/>
        </p:spPr>
        <p:txBody>
          <a:bodyPr wrap="square" lIns="50800" tIns="50800" rIns="50800" bIns="50800" numCol="1" anchor="ctr">
            <a:spAutoFit/>
          </a:bodyPr>
          <a:lstStyle>
            <a:lvl1pPr algn="l">
              <a:defRPr sz="8000" b="0">
                <a:solidFill>
                  <a:srgbClr val="FFFFFF"/>
                </a:solidFill>
                <a:latin typeface="Maven Pro Medium"/>
                <a:ea typeface="Maven Pro Medium"/>
                <a:cs typeface="Maven Pro Medium"/>
                <a:sym typeface="Maven Pro Medium"/>
              </a:defRPr>
            </a:lvl1pPr>
          </a:lstStyle>
          <a:p>
            <a:pPr algn="ctr"/>
            <a:r>
              <a:rPr lang="en-US" sz="2800">
                <a:solidFill>
                  <a:schemeClr val="bg1"/>
                </a:solidFill>
                <a:latin typeface="微软雅黑" panose="020B0503020204020204" charset="-122"/>
                <a:ea typeface="微软雅黑" panose="020B0503020204020204" charset="-122"/>
                <a:cs typeface="微软雅黑" panose="020B0503020204020204" charset="-122"/>
              </a:rPr>
              <a:t>API </a:t>
            </a:r>
            <a:r>
              <a:rPr lang="zh-CN" altLang="en-US" sz="2800">
                <a:solidFill>
                  <a:schemeClr val="bg1"/>
                </a:solidFill>
                <a:latin typeface="微软雅黑" panose="020B0503020204020204" charset="-122"/>
                <a:ea typeface="微软雅黑" panose="020B0503020204020204" charset="-122"/>
                <a:cs typeface="微软雅黑" panose="020B0503020204020204" charset="-122"/>
              </a:rPr>
              <a:t>设计</a:t>
            </a:r>
          </a:p>
        </p:txBody>
      </p:sp>
      <p:sp>
        <p:nvSpPr>
          <p:cNvPr id="10"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3"/>
            </p:custDataLst>
          </p:nvPr>
        </p:nvSpPr>
        <p:spPr>
          <a:xfrm>
            <a:off x="4055745" y="915670"/>
            <a:ext cx="4080510" cy="429895"/>
          </a:xfrm>
          <a:prstGeom prst="rect">
            <a:avLst/>
          </a:prstGeom>
          <a:ln w="12700">
            <a:miter lim="400000"/>
          </a:ln>
        </p:spPr>
        <p:txBody>
          <a:bodyPr wrap="square" lIns="25400" tIns="25400" rIns="25400" bIns="25400">
            <a:spAutoFit/>
          </a:bodyPr>
          <a:lstStyle/>
          <a:p>
            <a:pPr algn="ctr">
              <a:lnSpc>
                <a:spcPct val="190000"/>
              </a:lnSpc>
              <a:spcAft>
                <a:spcPts val="450"/>
              </a:spcAft>
            </a:pPr>
            <a:r>
              <a:rPr lang="en-US" altLang="zh-CN" sz="1300" dirty="0">
                <a:solidFill>
                  <a:schemeClr val="bg1">
                    <a:alpha val="70000"/>
                  </a:schemeClr>
                </a:solidFill>
                <a:latin typeface="微软雅黑" panose="020B0503020204020204" charset="-122"/>
                <a:ea typeface="微软雅黑" panose="020B0503020204020204" charset="-122"/>
                <a:sym typeface="+mn-ea"/>
              </a:rPr>
              <a:t>API Design</a:t>
            </a:r>
          </a:p>
        </p:txBody>
      </p:sp>
      <p:sp>
        <p:nvSpPr>
          <p:cNvPr id="2" name="文本框 1"/>
          <p:cNvSpPr txBox="1"/>
          <p:nvPr/>
        </p:nvSpPr>
        <p:spPr>
          <a:xfrm>
            <a:off x="575985" y="1345724"/>
            <a:ext cx="7315200" cy="368300"/>
          </a:xfrm>
          <a:prstGeom prst="rect">
            <a:avLst/>
          </a:prstGeom>
          <a:noFill/>
        </p:spPr>
        <p:txBody>
          <a:bodyPr wrap="square" rtlCol="0" anchor="t">
            <a:spAutoFit/>
          </a:bodyPr>
          <a:lstStyle/>
          <a:p>
            <a:r>
              <a:rPr lang="zh-CN" altLang="en-US">
                <a:solidFill>
                  <a:srgbClr val="FFFFFF"/>
                </a:solidFill>
              </a:rPr>
              <a:t>个人模块</a:t>
            </a:r>
          </a:p>
        </p:txBody>
      </p:sp>
      <p:graphicFrame>
        <p:nvGraphicFramePr>
          <p:cNvPr id="4" name="表格 3"/>
          <p:cNvGraphicFramePr/>
          <p:nvPr/>
        </p:nvGraphicFramePr>
        <p:xfrm>
          <a:off x="623887" y="1857851"/>
          <a:ext cx="10991850" cy="4687570"/>
        </p:xfrm>
        <a:graphic>
          <a:graphicData uri="http://schemas.openxmlformats.org/drawingml/2006/table">
            <a:tbl>
              <a:tblPr/>
              <a:tblGrid>
                <a:gridCol w="3663950">
                  <a:extLst>
                    <a:ext uri="{9D8B030D-6E8A-4147-A177-3AD203B41FA5}">
                      <a16:colId xmlns:a16="http://schemas.microsoft.com/office/drawing/2014/main" val="20000"/>
                    </a:ext>
                  </a:extLst>
                </a:gridCol>
                <a:gridCol w="3663950">
                  <a:extLst>
                    <a:ext uri="{9D8B030D-6E8A-4147-A177-3AD203B41FA5}">
                      <a16:colId xmlns:a16="http://schemas.microsoft.com/office/drawing/2014/main" val="20001"/>
                    </a:ext>
                  </a:extLst>
                </a:gridCol>
                <a:gridCol w="3663950">
                  <a:extLst>
                    <a:ext uri="{9D8B030D-6E8A-4147-A177-3AD203B41FA5}">
                      <a16:colId xmlns:a16="http://schemas.microsoft.com/office/drawing/2014/main" val="20002"/>
                    </a:ext>
                  </a:extLst>
                </a:gridCol>
              </a:tblGrid>
              <a:tr h="498475">
                <a:tc>
                  <a:txBody>
                    <a:bodyPr/>
                    <a:lstStyle/>
                    <a:p>
                      <a:pPr indent="0">
                        <a:buNone/>
                      </a:pPr>
                      <a:r>
                        <a:rPr lang="zh-CN" sz="1600" b="0">
                          <a:solidFill>
                            <a:srgbClr val="FFFFFF"/>
                          </a:solidFill>
                          <a:ea typeface="等线" panose="02010600030101010101" charset="-122"/>
                        </a:rPr>
                        <a:t>需求描述</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tc>
                  <a:txBody>
                    <a:bodyPr/>
                    <a:lstStyle/>
                    <a:p>
                      <a:pPr indent="0">
                        <a:buNone/>
                      </a:pPr>
                      <a:r>
                        <a:rPr lang="zh-CN" sz="1600" b="0">
                          <a:solidFill>
                            <a:srgbClr val="FFFFFF"/>
                          </a:solidFill>
                          <a:ea typeface="等线" panose="02010600030101010101" charset="-122"/>
                        </a:rPr>
                        <a:t>交互信息</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tc>
                  <a:txBody>
                    <a:bodyPr/>
                    <a:lstStyle/>
                    <a:p>
                      <a:pPr indent="0">
                        <a:buNone/>
                      </a:pPr>
                      <a:r>
                        <a:rPr lang="en-US" sz="1600" b="0">
                          <a:solidFill>
                            <a:srgbClr val="FFFFFF"/>
                          </a:solidFill>
                          <a:latin typeface="等线" panose="02010600030101010101" charset="-122"/>
                        </a:rPr>
                        <a:t>API</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31520">
                <a:tc>
                  <a:txBody>
                    <a:bodyPr/>
                    <a:lstStyle/>
                    <a:p>
                      <a:pPr indent="0">
                        <a:buNone/>
                      </a:pPr>
                      <a:r>
                        <a:rPr lang="zh-CN" sz="1600" b="0">
                          <a:solidFill>
                            <a:srgbClr val="FFFFFF"/>
                          </a:solidFill>
                          <a:ea typeface="等线" panose="02010600030101010101" charset="-122"/>
                        </a:rPr>
                        <a:t>登录请求</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tc>
                  <a:txBody>
                    <a:bodyPr/>
                    <a:lstStyle/>
                    <a:p>
                      <a:pPr indent="0">
                        <a:buNone/>
                      </a:pPr>
                      <a:r>
                        <a:rPr lang="zh-CN" sz="1600" b="0">
                          <a:solidFill>
                            <a:srgbClr val="FFFFFF"/>
                          </a:solidFill>
                          <a:ea typeface="等线" panose="02010600030101010101" charset="-122"/>
                        </a:rPr>
                        <a:t>前端向后端发送用户名或邮箱，密码；成功则后端返回用户信息，否则返回error</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tc>
                  <a:txBody>
                    <a:bodyPr/>
                    <a:lstStyle/>
                    <a:p>
                      <a:pPr indent="0">
                        <a:buNone/>
                      </a:pPr>
                      <a:r>
                        <a:rPr lang="en-US" sz="1600" b="0">
                          <a:solidFill>
                            <a:srgbClr val="FFFFFF"/>
                          </a:solidFill>
                          <a:latin typeface="等线" panose="02010600030101010101" charset="-122"/>
                        </a:rPr>
                        <a:t>/api/common/user?action=login</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8475">
                <a:tc>
                  <a:txBody>
                    <a:bodyPr/>
                    <a:lstStyle/>
                    <a:p>
                      <a:pPr indent="0">
                        <a:buNone/>
                      </a:pPr>
                      <a:r>
                        <a:rPr lang="zh-CN" sz="1600" b="0">
                          <a:solidFill>
                            <a:srgbClr val="FFFFFF"/>
                          </a:solidFill>
                          <a:ea typeface="等线" panose="02010600030101010101" charset="-122"/>
                        </a:rPr>
                        <a:t>注册请求</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tc>
                  <a:txBody>
                    <a:bodyPr/>
                    <a:lstStyle/>
                    <a:p>
                      <a:pPr indent="0">
                        <a:buNone/>
                      </a:pPr>
                      <a:r>
                        <a:rPr lang="zh-CN" sz="1600" b="0">
                          <a:solidFill>
                            <a:srgbClr val="FFFFFF"/>
                          </a:solidFill>
                          <a:ea typeface="等线" panose="02010600030101010101" charset="-122"/>
                        </a:rPr>
                        <a:t>前端向后端发送用户名、密码、邮箱，后端将数据加入数据库</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tc>
                  <a:txBody>
                    <a:bodyPr/>
                    <a:lstStyle/>
                    <a:p>
                      <a:pPr indent="0">
                        <a:buNone/>
                      </a:pPr>
                      <a:r>
                        <a:rPr lang="en-US" sz="1600" b="0">
                          <a:solidFill>
                            <a:srgbClr val="FFFFFF"/>
                          </a:solidFill>
                          <a:latin typeface="等线" panose="02010600030101010101" charset="-122"/>
                        </a:rPr>
                        <a:t>/api/common/user?action=register</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99110">
                <a:tc>
                  <a:txBody>
                    <a:bodyPr/>
                    <a:lstStyle/>
                    <a:p>
                      <a:pPr indent="0">
                        <a:buNone/>
                      </a:pPr>
                      <a:r>
                        <a:rPr lang="zh-CN" sz="1600" b="0">
                          <a:solidFill>
                            <a:srgbClr val="FFFFFF"/>
                          </a:solidFill>
                          <a:ea typeface="等线" panose="02010600030101010101" charset="-122"/>
                        </a:rPr>
                        <a:t>验证码验证（尚未实现）</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tc>
                  <a:txBody>
                    <a:bodyPr/>
                    <a:lstStyle/>
                    <a:p>
                      <a:pPr indent="0">
                        <a:buNone/>
                      </a:pPr>
                      <a:r>
                        <a:rPr lang="zh-CN" sz="1600" b="0">
                          <a:solidFill>
                            <a:srgbClr val="FFFFFF"/>
                          </a:solidFill>
                          <a:ea typeface="等线" panose="02010600030101010101" charset="-122"/>
                        </a:rPr>
                        <a:t>前端向后端发送验证码，后端验证</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tc>
                  <a:txBody>
                    <a:bodyPr/>
                    <a:lstStyle/>
                    <a:p>
                      <a:pPr indent="0">
                        <a:buNone/>
                      </a:pPr>
                      <a:r>
                        <a:rPr lang="en-US" sz="1600" b="0">
                          <a:solidFill>
                            <a:srgbClr val="FFFFFF"/>
                          </a:solidFill>
                          <a:latin typeface="等线" panose="02010600030101010101" charset="-122"/>
                        </a:rPr>
                        <a:t>/api/common/user?action=valid</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98475">
                <a:tc>
                  <a:txBody>
                    <a:bodyPr/>
                    <a:lstStyle/>
                    <a:p>
                      <a:pPr indent="0">
                        <a:buNone/>
                      </a:pPr>
                      <a:r>
                        <a:rPr lang="zh-CN" sz="1600" b="0">
                          <a:solidFill>
                            <a:srgbClr val="FFFFFF"/>
                          </a:solidFill>
                          <a:ea typeface="等线" panose="02010600030101010101" charset="-122"/>
                        </a:rPr>
                        <a:t>忘记密码（尚未实现）</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tc>
                  <a:txBody>
                    <a:bodyPr/>
                    <a:lstStyle/>
                    <a:p>
                      <a:pPr indent="0">
                        <a:buNone/>
                      </a:pPr>
                      <a:r>
                        <a:rPr lang="zh-CN" sz="1600" b="0">
                          <a:solidFill>
                            <a:srgbClr val="FFFFFF"/>
                          </a:solidFill>
                          <a:ea typeface="等线" panose="02010600030101010101" charset="-122"/>
                        </a:rPr>
                        <a:t>前端向后端发送邮箱，然后同【验证码验证】</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tc>
                  <a:txBody>
                    <a:bodyPr/>
                    <a:lstStyle/>
                    <a:p>
                      <a:pPr indent="0">
                        <a:buNone/>
                      </a:pPr>
                      <a:r>
                        <a:rPr lang="en-US" sz="1600" b="0">
                          <a:solidFill>
                            <a:srgbClr val="FFFFFF"/>
                          </a:solidFill>
                          <a:latin typeface="等线" panose="02010600030101010101" charset="-122"/>
                        </a:rPr>
                        <a:t>/api/common/user?action=forget</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31520">
                <a:tc>
                  <a:txBody>
                    <a:bodyPr/>
                    <a:lstStyle/>
                    <a:p>
                      <a:pPr indent="0">
                        <a:buNone/>
                      </a:pPr>
                      <a:r>
                        <a:rPr lang="zh-CN" sz="1600" b="0">
                          <a:solidFill>
                            <a:srgbClr val="FFFFFF"/>
                          </a:solidFill>
                          <a:ea typeface="等线" panose="02010600030101010101" charset="-122"/>
                        </a:rPr>
                        <a:t>重置密码（尚未实现）</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tc>
                  <a:txBody>
                    <a:bodyPr/>
                    <a:lstStyle/>
                    <a:p>
                      <a:pPr indent="0">
                        <a:buNone/>
                      </a:pPr>
                      <a:r>
                        <a:rPr lang="zh-CN" sz="1600" b="0">
                          <a:solidFill>
                            <a:srgbClr val="FFFFFF"/>
                          </a:solidFill>
                          <a:ea typeface="等线" panose="02010600030101010101" charset="-122"/>
                        </a:rPr>
                        <a:t>前端向后端发送用户名，旧密码，新密码；后端修改数据库数据，成功返回success，失败返回error</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tc>
                  <a:txBody>
                    <a:bodyPr/>
                    <a:lstStyle/>
                    <a:p>
                      <a:pPr indent="0">
                        <a:buNone/>
                      </a:pPr>
                      <a:r>
                        <a:rPr lang="en-US" sz="1600" b="0">
                          <a:solidFill>
                            <a:srgbClr val="FFFFFF"/>
                          </a:solidFill>
                          <a:latin typeface="等线" panose="02010600030101010101" charset="-122"/>
                        </a:rPr>
                        <a:t>/api/common/user?action=reset_key</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98475">
                <a:tc>
                  <a:txBody>
                    <a:bodyPr/>
                    <a:lstStyle/>
                    <a:p>
                      <a:pPr indent="0">
                        <a:buNone/>
                      </a:pPr>
                      <a:r>
                        <a:rPr lang="zh-CN" sz="1600" b="0">
                          <a:solidFill>
                            <a:srgbClr val="FFFFFF"/>
                          </a:solidFill>
                          <a:ea typeface="等线" panose="02010600030101010101" charset="-122"/>
                        </a:rPr>
                        <a:t>账号注销</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tc>
                  <a:txBody>
                    <a:bodyPr/>
                    <a:lstStyle/>
                    <a:p>
                      <a:pPr indent="0">
                        <a:buNone/>
                      </a:pPr>
                      <a:r>
                        <a:rPr lang="zh-CN" sz="1600" b="0">
                          <a:solidFill>
                            <a:srgbClr val="FFFFFF"/>
                          </a:solidFill>
                          <a:ea typeface="等线" panose="02010600030101010101" charset="-122"/>
                        </a:rPr>
                        <a:t>前端向后端发送用户名，密码；后端返回success或error响应</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tc>
                  <a:txBody>
                    <a:bodyPr/>
                    <a:lstStyle/>
                    <a:p>
                      <a:pPr indent="0">
                        <a:buNone/>
                      </a:pPr>
                      <a:r>
                        <a:rPr lang="en-US" sz="1600" b="0">
                          <a:solidFill>
                            <a:srgbClr val="FFFFFF"/>
                          </a:solidFill>
                          <a:latin typeface="等线" panose="02010600030101010101" charset="-122"/>
                        </a:rPr>
                        <a:t>/api/common/user?action=del_account</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731520">
                <a:tc>
                  <a:txBody>
                    <a:bodyPr/>
                    <a:lstStyle/>
                    <a:p>
                      <a:pPr indent="0">
                        <a:buNone/>
                      </a:pPr>
                      <a:r>
                        <a:rPr lang="zh-CN" sz="1600" b="0">
                          <a:solidFill>
                            <a:srgbClr val="FFFFFF"/>
                          </a:solidFill>
                          <a:ea typeface="等线" panose="02010600030101010101" charset="-122"/>
                        </a:rPr>
                        <a:t>修改账号信息</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tc>
                  <a:txBody>
                    <a:bodyPr/>
                    <a:lstStyle/>
                    <a:p>
                      <a:pPr indent="0">
                        <a:buNone/>
                      </a:pPr>
                      <a:r>
                        <a:rPr lang="zh-CN" sz="1600" b="0">
                          <a:solidFill>
                            <a:srgbClr val="FFFFFF"/>
                          </a:solidFill>
                          <a:ea typeface="等线" panose="02010600030101010101" charset="-122"/>
                        </a:rPr>
                        <a:t>前端向后段发送旧用户名，新用户名，新邮箱（用户名和邮箱至少有一个新的）；后端返回success或error</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tc>
                  <a:txBody>
                    <a:bodyPr/>
                    <a:lstStyle/>
                    <a:p>
                      <a:pPr indent="0">
                        <a:buNone/>
                      </a:pPr>
                      <a:r>
                        <a:rPr lang="en-US" sz="1600" b="0">
                          <a:solidFill>
                            <a:srgbClr val="FFFFFF"/>
                          </a:solidFill>
                          <a:latin typeface="等线" panose="02010600030101010101" charset="-122"/>
                        </a:rPr>
                        <a:t>/api/common/user?action=modify_user</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11" name="PA-Titletextslide "/>
          <p:cNvSpPr txBox="1"/>
          <p:nvPr>
            <p:custDataLst>
              <p:tags r:id="rId2"/>
            </p:custDataLst>
          </p:nvPr>
        </p:nvSpPr>
        <p:spPr>
          <a:xfrm>
            <a:off x="4374515" y="439103"/>
            <a:ext cx="3442970" cy="532130"/>
          </a:xfrm>
          <a:prstGeom prst="rect">
            <a:avLst/>
          </a:prstGeom>
          <a:noFill/>
          <a:ln w="12700" cap="flat">
            <a:noFill/>
            <a:miter lim="400000"/>
          </a:ln>
          <a:effectLst/>
        </p:spPr>
        <p:txBody>
          <a:bodyPr wrap="square" lIns="50800" tIns="50800" rIns="50800" bIns="50800" numCol="1" anchor="ctr">
            <a:spAutoFit/>
          </a:bodyPr>
          <a:lstStyle>
            <a:lvl1pPr algn="l">
              <a:defRPr sz="8000" b="0">
                <a:solidFill>
                  <a:srgbClr val="FFFFFF"/>
                </a:solidFill>
                <a:latin typeface="Maven Pro Medium"/>
                <a:ea typeface="Maven Pro Medium"/>
                <a:cs typeface="Maven Pro Medium"/>
                <a:sym typeface="Maven Pro Medium"/>
              </a:defRPr>
            </a:lvl1pPr>
          </a:lstStyle>
          <a:p>
            <a:pPr algn="ctr"/>
            <a:r>
              <a:rPr lang="en-US" altLang="zh-CN" sz="2800">
                <a:solidFill>
                  <a:schemeClr val="bg1"/>
                </a:solidFill>
                <a:latin typeface="微软雅黑" panose="020B0503020204020204" charset="-122"/>
                <a:ea typeface="微软雅黑" panose="020B0503020204020204" charset="-122"/>
                <a:cs typeface="微软雅黑" panose="020B0503020204020204" charset="-122"/>
              </a:rPr>
              <a:t>API </a:t>
            </a:r>
            <a:r>
              <a:rPr lang="zh-CN" altLang="en-US" sz="2800">
                <a:solidFill>
                  <a:schemeClr val="bg1"/>
                </a:solidFill>
                <a:latin typeface="微软雅黑" panose="020B0503020204020204" charset="-122"/>
                <a:ea typeface="微软雅黑" panose="020B0503020204020204" charset="-122"/>
                <a:cs typeface="微软雅黑" panose="020B0503020204020204" charset="-122"/>
              </a:rPr>
              <a:t>设计</a:t>
            </a:r>
          </a:p>
        </p:txBody>
      </p:sp>
      <p:sp>
        <p:nvSpPr>
          <p:cNvPr id="10"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3"/>
            </p:custDataLst>
          </p:nvPr>
        </p:nvSpPr>
        <p:spPr>
          <a:xfrm>
            <a:off x="4055745" y="915670"/>
            <a:ext cx="4080510" cy="429895"/>
          </a:xfrm>
          <a:prstGeom prst="rect">
            <a:avLst/>
          </a:prstGeom>
          <a:ln w="12700">
            <a:miter lim="400000"/>
          </a:ln>
        </p:spPr>
        <p:txBody>
          <a:bodyPr wrap="square" lIns="25400" tIns="25400" rIns="25400" bIns="25400">
            <a:spAutoFit/>
          </a:bodyPr>
          <a:lstStyle/>
          <a:p>
            <a:pPr algn="ctr">
              <a:lnSpc>
                <a:spcPct val="190000"/>
              </a:lnSpc>
              <a:spcAft>
                <a:spcPts val="450"/>
              </a:spcAft>
            </a:pPr>
            <a:r>
              <a:rPr lang="en-US" altLang="zh-CN" sz="1300" dirty="0">
                <a:solidFill>
                  <a:schemeClr val="bg1">
                    <a:alpha val="70000"/>
                  </a:schemeClr>
                </a:solidFill>
                <a:latin typeface="微软雅黑" panose="020B0503020204020204" charset="-122"/>
                <a:ea typeface="微软雅黑" panose="020B0503020204020204" charset="-122"/>
                <a:sym typeface="+mn-ea"/>
              </a:rPr>
              <a:t>API Design</a:t>
            </a:r>
          </a:p>
        </p:txBody>
      </p:sp>
      <p:sp>
        <p:nvSpPr>
          <p:cNvPr id="2" name="文本框 1"/>
          <p:cNvSpPr txBox="1"/>
          <p:nvPr/>
        </p:nvSpPr>
        <p:spPr>
          <a:xfrm>
            <a:off x="461685" y="1345724"/>
            <a:ext cx="7315200" cy="368300"/>
          </a:xfrm>
          <a:prstGeom prst="rect">
            <a:avLst/>
          </a:prstGeom>
          <a:noFill/>
        </p:spPr>
        <p:txBody>
          <a:bodyPr wrap="square" rtlCol="0" anchor="t">
            <a:spAutoFit/>
          </a:bodyPr>
          <a:lstStyle/>
          <a:p>
            <a:r>
              <a:rPr lang="zh-CN" altLang="en-US">
                <a:solidFill>
                  <a:srgbClr val="FFFFFF"/>
                </a:solidFill>
              </a:rPr>
              <a:t>战队模块</a:t>
            </a:r>
          </a:p>
        </p:txBody>
      </p:sp>
      <p:graphicFrame>
        <p:nvGraphicFramePr>
          <p:cNvPr id="3" name="表格 2"/>
          <p:cNvGraphicFramePr/>
          <p:nvPr/>
        </p:nvGraphicFramePr>
        <p:xfrm>
          <a:off x="502325" y="1857851"/>
          <a:ext cx="11231880" cy="4888865"/>
        </p:xfrm>
        <a:graphic>
          <a:graphicData uri="http://schemas.openxmlformats.org/drawingml/2006/table">
            <a:tbl>
              <a:tblPr/>
              <a:tblGrid>
                <a:gridCol w="3743960">
                  <a:extLst>
                    <a:ext uri="{9D8B030D-6E8A-4147-A177-3AD203B41FA5}">
                      <a16:colId xmlns:a16="http://schemas.microsoft.com/office/drawing/2014/main" val="20000"/>
                    </a:ext>
                  </a:extLst>
                </a:gridCol>
                <a:gridCol w="3743960">
                  <a:extLst>
                    <a:ext uri="{9D8B030D-6E8A-4147-A177-3AD203B41FA5}">
                      <a16:colId xmlns:a16="http://schemas.microsoft.com/office/drawing/2014/main" val="20001"/>
                    </a:ext>
                  </a:extLst>
                </a:gridCol>
                <a:gridCol w="3743960">
                  <a:extLst>
                    <a:ext uri="{9D8B030D-6E8A-4147-A177-3AD203B41FA5}">
                      <a16:colId xmlns:a16="http://schemas.microsoft.com/office/drawing/2014/main" val="20002"/>
                    </a:ext>
                  </a:extLst>
                </a:gridCol>
              </a:tblGrid>
              <a:tr h="401320">
                <a:tc>
                  <a:txBody>
                    <a:bodyPr/>
                    <a:lstStyle/>
                    <a:p>
                      <a:pPr indent="0">
                        <a:buNone/>
                      </a:pPr>
                      <a:r>
                        <a:rPr lang="zh-CN" sz="1600" b="0">
                          <a:solidFill>
                            <a:srgbClr val="FFFFFF"/>
                          </a:solidFill>
                          <a:ea typeface="等线" panose="02010600030101010101" charset="-122"/>
                        </a:rPr>
                        <a:t>需求描述（权限）</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tc>
                  <a:txBody>
                    <a:bodyPr/>
                    <a:lstStyle/>
                    <a:p>
                      <a:pPr indent="0">
                        <a:buNone/>
                      </a:pPr>
                      <a:r>
                        <a:rPr lang="zh-CN" sz="1600" b="0">
                          <a:solidFill>
                            <a:srgbClr val="FFFFFF"/>
                          </a:solidFill>
                          <a:ea typeface="等线" panose="02010600030101010101" charset="-122"/>
                        </a:rPr>
                        <a:t>交互信息</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tc>
                  <a:txBody>
                    <a:bodyPr/>
                    <a:lstStyle/>
                    <a:p>
                      <a:pPr indent="0">
                        <a:buNone/>
                      </a:pPr>
                      <a:r>
                        <a:rPr lang="en-US" sz="1600" b="0">
                          <a:solidFill>
                            <a:srgbClr val="FFFFFF"/>
                          </a:solidFill>
                          <a:latin typeface="等线" panose="02010600030101010101" charset="-122"/>
                        </a:rPr>
                        <a:t>API</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15975">
                <a:tc>
                  <a:txBody>
                    <a:bodyPr/>
                    <a:lstStyle/>
                    <a:p>
                      <a:pPr indent="0">
                        <a:buNone/>
                      </a:pPr>
                      <a:r>
                        <a:rPr lang="zh-CN" sz="1600" b="0">
                          <a:solidFill>
                            <a:srgbClr val="FFFFFF"/>
                          </a:solidFill>
                          <a:ea typeface="等线" panose="02010600030101010101" charset="-122"/>
                        </a:rPr>
                        <a:t>创建战队（队长）</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tc>
                  <a:txBody>
                    <a:bodyPr/>
                    <a:lstStyle/>
                    <a:p>
                      <a:pPr indent="0">
                        <a:buNone/>
                      </a:pPr>
                      <a:r>
                        <a:rPr lang="zh-CN" sz="1600" b="0">
                          <a:solidFill>
                            <a:srgbClr val="FFFFFF"/>
                          </a:solidFill>
                          <a:ea typeface="等线" panose="02010600030101010101" charset="-122"/>
                        </a:rPr>
                        <a:t>前端向后端发送队长用户名、战队名、是否可加入布尔值；后端返回success或error响应；成功则在data返回战队名</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tc>
                  <a:txBody>
                    <a:bodyPr/>
                    <a:lstStyle/>
                    <a:p>
                      <a:pPr indent="0">
                        <a:buNone/>
                      </a:pPr>
                      <a:r>
                        <a:rPr lang="en-US" sz="1600" b="0">
                          <a:solidFill>
                            <a:srgbClr val="FFFFFF"/>
                          </a:solidFill>
                          <a:latin typeface="等线" panose="02010600030101010101" charset="-122"/>
                        </a:rPr>
                        <a:t>/api/common/team?action=create_team</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7195">
                <a:tc>
                  <a:txBody>
                    <a:bodyPr/>
                    <a:lstStyle/>
                    <a:p>
                      <a:pPr indent="0">
                        <a:buNone/>
                      </a:pPr>
                      <a:r>
                        <a:rPr lang="zh-CN" sz="1600" b="0">
                          <a:solidFill>
                            <a:srgbClr val="FFFFFF"/>
                          </a:solidFill>
                          <a:ea typeface="等线" panose="02010600030101010101" charset="-122"/>
                        </a:rPr>
                        <a:t>解散战队（队长）</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tc>
                  <a:txBody>
                    <a:bodyPr/>
                    <a:lstStyle/>
                    <a:p>
                      <a:pPr indent="0">
                        <a:buNone/>
                      </a:pPr>
                      <a:r>
                        <a:rPr lang="zh-CN" sz="1600" b="0">
                          <a:solidFill>
                            <a:srgbClr val="FFFFFF"/>
                          </a:solidFill>
                          <a:ea typeface="等线" panose="02010600030101010101" charset="-122"/>
                        </a:rPr>
                        <a:t>前端向后端发送队长用户名、密码；后端返回success或error响应</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tc>
                  <a:txBody>
                    <a:bodyPr/>
                    <a:lstStyle/>
                    <a:p>
                      <a:pPr indent="0">
                        <a:buNone/>
                      </a:pPr>
                      <a:r>
                        <a:rPr lang="en-US" sz="1600" b="0">
                          <a:solidFill>
                            <a:srgbClr val="FFFFFF"/>
                          </a:solidFill>
                          <a:latin typeface="等线" panose="02010600030101010101" charset="-122"/>
                        </a:rPr>
                        <a:t>/api/common/team?action=del_team</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12140">
                <a:tc>
                  <a:txBody>
                    <a:bodyPr/>
                    <a:lstStyle/>
                    <a:p>
                      <a:pPr indent="0">
                        <a:buNone/>
                      </a:pPr>
                      <a:r>
                        <a:rPr lang="zh-CN" sz="1600" b="0">
                          <a:solidFill>
                            <a:srgbClr val="FFFFFF"/>
                          </a:solidFill>
                          <a:ea typeface="等线" panose="02010600030101010101" charset="-122"/>
                        </a:rPr>
                        <a:t>加入战队（成员）</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tc>
                  <a:txBody>
                    <a:bodyPr/>
                    <a:lstStyle/>
                    <a:p>
                      <a:pPr indent="0">
                        <a:buNone/>
                      </a:pPr>
                      <a:r>
                        <a:rPr lang="zh-CN" sz="1600" b="0">
                          <a:solidFill>
                            <a:srgbClr val="FFFFFF"/>
                          </a:solidFill>
                          <a:ea typeface="等线" panose="02010600030101010101" charset="-122"/>
                        </a:rPr>
                        <a:t>前端向后段发生成员用户名，战队名；后端返回success或error响应；成功则返回战队名</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tc>
                  <a:txBody>
                    <a:bodyPr/>
                    <a:lstStyle/>
                    <a:p>
                      <a:pPr indent="0">
                        <a:buNone/>
                      </a:pPr>
                      <a:r>
                        <a:rPr lang="en-US" sz="1600" b="0">
                          <a:solidFill>
                            <a:srgbClr val="FFFFFF"/>
                          </a:solidFill>
                          <a:latin typeface="等线" panose="02010600030101010101" charset="-122"/>
                        </a:rPr>
                        <a:t>/api/common/team?action=join_team</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7195">
                <a:tc>
                  <a:txBody>
                    <a:bodyPr/>
                    <a:lstStyle/>
                    <a:p>
                      <a:pPr indent="0">
                        <a:buNone/>
                      </a:pPr>
                      <a:r>
                        <a:rPr lang="zh-CN" sz="1600" b="0">
                          <a:solidFill>
                            <a:srgbClr val="FFFFFF"/>
                          </a:solidFill>
                          <a:ea typeface="等线" panose="02010600030101010101" charset="-122"/>
                        </a:rPr>
                        <a:t>退出战队（成员）</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tc>
                  <a:txBody>
                    <a:bodyPr/>
                    <a:lstStyle/>
                    <a:p>
                      <a:pPr indent="0">
                        <a:buNone/>
                      </a:pPr>
                      <a:r>
                        <a:rPr lang="zh-CN" sz="1600" b="0">
                          <a:solidFill>
                            <a:srgbClr val="FFFFFF"/>
                          </a:solidFill>
                          <a:ea typeface="等线" panose="02010600030101010101" charset="-122"/>
                        </a:rPr>
                        <a:t>前端向后段发送成员用户名，战队名；后端返回success或error响应；</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tc>
                  <a:txBody>
                    <a:bodyPr/>
                    <a:lstStyle/>
                    <a:p>
                      <a:pPr indent="0">
                        <a:buNone/>
                      </a:pPr>
                      <a:r>
                        <a:rPr lang="en-US" sz="1600" b="0">
                          <a:solidFill>
                            <a:srgbClr val="FFFFFF"/>
                          </a:solidFill>
                          <a:latin typeface="等线" panose="02010600030101010101" charset="-122"/>
                        </a:rPr>
                        <a:t>/api/common/team?action=quit_team</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16560">
                <a:tc>
                  <a:txBody>
                    <a:bodyPr/>
                    <a:lstStyle/>
                    <a:p>
                      <a:pPr indent="0">
                        <a:buNone/>
                      </a:pPr>
                      <a:r>
                        <a:rPr lang="zh-CN" sz="1600" b="0">
                          <a:solidFill>
                            <a:srgbClr val="FFFFFF"/>
                          </a:solidFill>
                          <a:ea typeface="等线" panose="02010600030101010101" charset="-122"/>
                        </a:rPr>
                        <a:t>查询战队（任何人）</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tc>
                  <a:txBody>
                    <a:bodyPr/>
                    <a:lstStyle/>
                    <a:p>
                      <a:pPr indent="0">
                        <a:buNone/>
                      </a:pPr>
                      <a:r>
                        <a:rPr lang="zh-CN" sz="1600" b="0">
                          <a:solidFill>
                            <a:srgbClr val="FFFFFF"/>
                          </a:solidFill>
                          <a:ea typeface="等线" panose="02010600030101010101" charset="-122"/>
                        </a:rPr>
                        <a:t>前端向后段发送</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tc>
                  <a:txBody>
                    <a:bodyPr/>
                    <a:lstStyle/>
                    <a:p>
                      <a:pPr indent="0">
                        <a:buNone/>
                      </a:pPr>
                      <a:r>
                        <a:rPr lang="en-US" sz="1600" b="0">
                          <a:solidFill>
                            <a:srgbClr val="FFFFFF"/>
                          </a:solidFill>
                          <a:latin typeface="等线" panose="02010600030101010101" charset="-122"/>
                        </a:rPr>
                        <a:t>/api/common/team?action=search_team</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12140">
                <a:tc>
                  <a:txBody>
                    <a:bodyPr/>
                    <a:lstStyle/>
                    <a:p>
                      <a:pPr indent="0">
                        <a:buNone/>
                      </a:pPr>
                      <a:r>
                        <a:rPr lang="zh-CN" sz="1600" b="0">
                          <a:solidFill>
                            <a:srgbClr val="FFFFFF"/>
                          </a:solidFill>
                          <a:ea typeface="等线" panose="02010600030101010101" charset="-122"/>
                        </a:rPr>
                        <a:t>修改战队名（队长）</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tc>
                  <a:txBody>
                    <a:bodyPr/>
                    <a:lstStyle/>
                    <a:p>
                      <a:pPr indent="0">
                        <a:buNone/>
                      </a:pPr>
                      <a:r>
                        <a:rPr lang="zh-CN" sz="1600" b="0">
                          <a:solidFill>
                            <a:srgbClr val="FFFFFF"/>
                          </a:solidFill>
                          <a:ea typeface="等线" panose="02010600030101010101" charset="-122"/>
                        </a:rPr>
                        <a:t>前端向后段发送队长用户名，新战队名；后端返回success或error响应；成功则在data返回新战队名</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tc>
                  <a:txBody>
                    <a:bodyPr/>
                    <a:lstStyle/>
                    <a:p>
                      <a:pPr indent="0">
                        <a:buNone/>
                      </a:pPr>
                      <a:r>
                        <a:rPr lang="en-US" sz="1600" b="0">
                          <a:solidFill>
                            <a:srgbClr val="FFFFFF"/>
                          </a:solidFill>
                          <a:latin typeface="等线" panose="02010600030101010101" charset="-122"/>
                        </a:rPr>
                        <a:t>/api/common/team?action=change_team_name</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816610">
                <a:tc>
                  <a:txBody>
                    <a:bodyPr/>
                    <a:lstStyle/>
                    <a:p>
                      <a:pPr indent="0">
                        <a:buNone/>
                      </a:pPr>
                      <a:r>
                        <a:rPr lang="zh-CN" sz="1600" b="0">
                          <a:solidFill>
                            <a:srgbClr val="FFFFFF"/>
                          </a:solidFill>
                          <a:ea typeface="等线" panose="02010600030101010101" charset="-122"/>
                        </a:rPr>
                        <a:t>队长转让权限（队长）</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tc>
                  <a:txBody>
                    <a:bodyPr/>
                    <a:lstStyle/>
                    <a:p>
                      <a:pPr indent="0">
                        <a:buNone/>
                      </a:pPr>
                      <a:r>
                        <a:rPr lang="zh-CN" sz="1600" b="0">
                          <a:solidFill>
                            <a:srgbClr val="FFFFFF"/>
                          </a:solidFill>
                          <a:ea typeface="等线" panose="02010600030101010101" charset="-122"/>
                        </a:rPr>
                        <a:t>前端向后段发送旧队长用户名、密码，新队长用户名；后端返回success或error响应；成功则在data返回新战队名</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tc>
                  <a:txBody>
                    <a:bodyPr/>
                    <a:lstStyle/>
                    <a:p>
                      <a:pPr indent="0">
                        <a:buNone/>
                      </a:pPr>
                      <a:r>
                        <a:rPr lang="en-US" sz="1600" b="0">
                          <a:solidFill>
                            <a:srgbClr val="FFFFFF"/>
                          </a:solidFill>
                          <a:latin typeface="等线" panose="02010600030101010101" charset="-122"/>
                        </a:rPr>
                        <a:t>/api/common/team?action=change_leader</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11" name="PA-Titletextslide "/>
          <p:cNvSpPr txBox="1"/>
          <p:nvPr>
            <p:custDataLst>
              <p:tags r:id="rId2"/>
            </p:custDataLst>
          </p:nvPr>
        </p:nvSpPr>
        <p:spPr>
          <a:xfrm>
            <a:off x="4374515" y="439103"/>
            <a:ext cx="3442970" cy="532130"/>
          </a:xfrm>
          <a:prstGeom prst="rect">
            <a:avLst/>
          </a:prstGeom>
          <a:noFill/>
          <a:ln w="12700" cap="flat">
            <a:noFill/>
            <a:miter lim="400000"/>
          </a:ln>
          <a:effectLst/>
        </p:spPr>
        <p:txBody>
          <a:bodyPr wrap="square" lIns="50800" tIns="50800" rIns="50800" bIns="50800" numCol="1" anchor="ctr">
            <a:spAutoFit/>
          </a:bodyPr>
          <a:lstStyle>
            <a:lvl1pPr algn="l">
              <a:defRPr sz="8000" b="0">
                <a:solidFill>
                  <a:srgbClr val="FFFFFF"/>
                </a:solidFill>
                <a:latin typeface="Maven Pro Medium"/>
                <a:ea typeface="Maven Pro Medium"/>
                <a:cs typeface="Maven Pro Medium"/>
                <a:sym typeface="Maven Pro Medium"/>
              </a:defRPr>
            </a:lvl1pPr>
          </a:lstStyle>
          <a:p>
            <a:pPr algn="ctr"/>
            <a:r>
              <a:rPr lang="en-US" altLang="zh-CN" sz="2800">
                <a:solidFill>
                  <a:schemeClr val="bg1"/>
                </a:solidFill>
                <a:latin typeface="微软雅黑" panose="020B0503020204020204" charset="-122"/>
                <a:ea typeface="微软雅黑" panose="020B0503020204020204" charset="-122"/>
                <a:cs typeface="微软雅黑" panose="020B0503020204020204" charset="-122"/>
              </a:rPr>
              <a:t>API </a:t>
            </a:r>
            <a:r>
              <a:rPr lang="zh-CN" altLang="en-US" sz="2800">
                <a:solidFill>
                  <a:schemeClr val="bg1"/>
                </a:solidFill>
                <a:latin typeface="微软雅黑" panose="020B0503020204020204" charset="-122"/>
                <a:ea typeface="微软雅黑" panose="020B0503020204020204" charset="-122"/>
                <a:cs typeface="微软雅黑" panose="020B0503020204020204" charset="-122"/>
              </a:rPr>
              <a:t>设计</a:t>
            </a:r>
          </a:p>
        </p:txBody>
      </p:sp>
      <p:sp>
        <p:nvSpPr>
          <p:cNvPr id="10" name="PA-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custDataLst>
              <p:tags r:id="rId3"/>
            </p:custDataLst>
          </p:nvPr>
        </p:nvSpPr>
        <p:spPr>
          <a:xfrm>
            <a:off x="4055745" y="915670"/>
            <a:ext cx="4080510" cy="429895"/>
          </a:xfrm>
          <a:prstGeom prst="rect">
            <a:avLst/>
          </a:prstGeom>
          <a:ln w="12700">
            <a:miter lim="400000"/>
          </a:ln>
        </p:spPr>
        <p:txBody>
          <a:bodyPr wrap="square" lIns="25400" tIns="25400" rIns="25400" bIns="25400">
            <a:spAutoFit/>
          </a:bodyPr>
          <a:lstStyle/>
          <a:p>
            <a:pPr algn="ctr">
              <a:lnSpc>
                <a:spcPct val="190000"/>
              </a:lnSpc>
              <a:spcAft>
                <a:spcPts val="450"/>
              </a:spcAft>
            </a:pPr>
            <a:r>
              <a:rPr lang="en-US" altLang="zh-CN" sz="1300" dirty="0">
                <a:solidFill>
                  <a:schemeClr val="bg1">
                    <a:alpha val="70000"/>
                  </a:schemeClr>
                </a:solidFill>
                <a:latin typeface="微软雅黑" panose="020B0503020204020204" charset="-122"/>
                <a:ea typeface="微软雅黑" panose="020B0503020204020204" charset="-122"/>
                <a:sym typeface="+mn-ea"/>
              </a:rPr>
              <a:t>API Design</a:t>
            </a:r>
          </a:p>
        </p:txBody>
      </p:sp>
      <p:sp>
        <p:nvSpPr>
          <p:cNvPr id="2" name="文本框 1"/>
          <p:cNvSpPr txBox="1"/>
          <p:nvPr/>
        </p:nvSpPr>
        <p:spPr>
          <a:xfrm>
            <a:off x="502325" y="1416844"/>
            <a:ext cx="7315200" cy="368300"/>
          </a:xfrm>
          <a:prstGeom prst="rect">
            <a:avLst/>
          </a:prstGeom>
          <a:noFill/>
        </p:spPr>
        <p:txBody>
          <a:bodyPr wrap="square" rtlCol="0" anchor="t">
            <a:spAutoFit/>
          </a:bodyPr>
          <a:lstStyle/>
          <a:p>
            <a:r>
              <a:rPr lang="zh-CN" altLang="en-US">
                <a:solidFill>
                  <a:srgbClr val="FFFFFF"/>
                </a:solidFill>
              </a:rPr>
              <a:t>题库模块与排名模块</a:t>
            </a:r>
          </a:p>
        </p:txBody>
      </p:sp>
      <p:graphicFrame>
        <p:nvGraphicFramePr>
          <p:cNvPr id="3" name="表格 2"/>
          <p:cNvGraphicFramePr/>
          <p:nvPr/>
        </p:nvGraphicFramePr>
        <p:xfrm>
          <a:off x="588169" y="1961674"/>
          <a:ext cx="10765155" cy="4377055"/>
        </p:xfrm>
        <a:graphic>
          <a:graphicData uri="http://schemas.openxmlformats.org/drawingml/2006/table">
            <a:tbl>
              <a:tblPr/>
              <a:tblGrid>
                <a:gridCol w="2767330">
                  <a:extLst>
                    <a:ext uri="{9D8B030D-6E8A-4147-A177-3AD203B41FA5}">
                      <a16:colId xmlns:a16="http://schemas.microsoft.com/office/drawing/2014/main" val="20000"/>
                    </a:ext>
                  </a:extLst>
                </a:gridCol>
                <a:gridCol w="4409440">
                  <a:extLst>
                    <a:ext uri="{9D8B030D-6E8A-4147-A177-3AD203B41FA5}">
                      <a16:colId xmlns:a16="http://schemas.microsoft.com/office/drawing/2014/main" val="20001"/>
                    </a:ext>
                  </a:extLst>
                </a:gridCol>
                <a:gridCol w="3588385">
                  <a:extLst>
                    <a:ext uri="{9D8B030D-6E8A-4147-A177-3AD203B41FA5}">
                      <a16:colId xmlns:a16="http://schemas.microsoft.com/office/drawing/2014/main" val="20002"/>
                    </a:ext>
                  </a:extLst>
                </a:gridCol>
              </a:tblGrid>
              <a:tr h="525780">
                <a:tc>
                  <a:txBody>
                    <a:bodyPr/>
                    <a:lstStyle/>
                    <a:p>
                      <a:pPr indent="0">
                        <a:buNone/>
                      </a:pPr>
                      <a:r>
                        <a:rPr lang="zh-CN" sz="1600" b="0">
                          <a:solidFill>
                            <a:srgbClr val="FFFFFF"/>
                          </a:solidFill>
                          <a:ea typeface="等线" panose="02010600030101010101" charset="-122"/>
                        </a:rPr>
                        <a:t>需求描述</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tc>
                  <a:txBody>
                    <a:bodyPr/>
                    <a:lstStyle/>
                    <a:p>
                      <a:pPr indent="0">
                        <a:buNone/>
                      </a:pPr>
                      <a:r>
                        <a:rPr lang="zh-CN" sz="1600" b="0">
                          <a:solidFill>
                            <a:srgbClr val="FFFFFF"/>
                          </a:solidFill>
                          <a:ea typeface="等线" panose="02010600030101010101" charset="-122"/>
                        </a:rPr>
                        <a:t>交互信息</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tc>
                  <a:txBody>
                    <a:bodyPr/>
                    <a:lstStyle/>
                    <a:p>
                      <a:pPr indent="0">
                        <a:buNone/>
                      </a:pPr>
                      <a:r>
                        <a:rPr lang="en-US" sz="1600" b="0">
                          <a:solidFill>
                            <a:srgbClr val="FFFFFF"/>
                          </a:solidFill>
                          <a:latin typeface="等线" panose="02010600030101010101" charset="-122"/>
                        </a:rPr>
                        <a:t>API</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71525">
                <a:tc>
                  <a:txBody>
                    <a:bodyPr/>
                    <a:lstStyle/>
                    <a:p>
                      <a:pPr indent="0">
                        <a:buNone/>
                      </a:pPr>
                      <a:r>
                        <a:rPr lang="zh-CN" sz="1600" b="0">
                          <a:solidFill>
                            <a:srgbClr val="FFFFFF"/>
                          </a:solidFill>
                          <a:ea typeface="等线" panose="02010600030101010101" charset="-122"/>
                        </a:rPr>
                        <a:t>请求题库信息</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tc>
                  <a:txBody>
                    <a:bodyPr/>
                    <a:lstStyle/>
                    <a:p>
                      <a:pPr indent="0">
                        <a:buNone/>
                      </a:pPr>
                      <a:r>
                        <a:rPr lang="zh-CN" sz="1600" b="0">
                          <a:solidFill>
                            <a:srgbClr val="FFFFFF"/>
                          </a:solidFill>
                          <a:ea typeface="等线" panose="02010600030101010101" charset="-122"/>
                        </a:rPr>
                        <a:t>请求所有题目的信息</a:t>
                      </a:r>
                    </a:p>
                    <a:p>
                      <a:pPr indent="0">
                        <a:buNone/>
                      </a:pPr>
                      <a:r>
                        <a:rPr lang="zh-CN" sz="1600" b="0">
                          <a:solidFill>
                            <a:srgbClr val="FFFFFF"/>
                          </a:solidFill>
                          <a:ea typeface="等线" panose="02010600030101010101" charset="-122"/>
                        </a:rPr>
                        <a:t>GET方法，前端URL携带信息:"action"必须是"list_all"</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tc>
                  <a:txBody>
                    <a:bodyPr/>
                    <a:lstStyle/>
                    <a:p>
                      <a:pPr indent="0">
                        <a:buNone/>
                      </a:pPr>
                      <a:r>
                        <a:rPr lang="en-US" sz="1600" b="0">
                          <a:solidFill>
                            <a:srgbClr val="FFFFFF"/>
                          </a:solidFill>
                          <a:latin typeface="等线" panose="02010600030101010101" charset="-122"/>
                        </a:rPr>
                        <a:t>/api/task/list?action=list_all</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70890">
                <a:tc>
                  <a:txBody>
                    <a:bodyPr/>
                    <a:lstStyle/>
                    <a:p>
                      <a:pPr indent="0">
                        <a:buNone/>
                      </a:pPr>
                      <a:r>
                        <a:rPr lang="zh-CN" sz="1600" b="0">
                          <a:solidFill>
                            <a:srgbClr val="FFFFFF"/>
                          </a:solidFill>
                          <a:ea typeface="等线" panose="02010600030101010101" charset="-122"/>
                        </a:rPr>
                        <a:t>请求单题信息</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tc>
                  <a:txBody>
                    <a:bodyPr/>
                    <a:lstStyle/>
                    <a:p>
                      <a:pPr indent="0">
                        <a:buNone/>
                      </a:pPr>
                      <a:r>
                        <a:rPr lang="zh-CN" sz="1600" b="0">
                          <a:solidFill>
                            <a:srgbClr val="FFFFFF"/>
                          </a:solidFill>
                          <a:ea typeface="等线" panose="02010600030101010101" charset="-122"/>
                        </a:rPr>
                        <a:t>请求单题的题目详细描述信息</a:t>
                      </a:r>
                    </a:p>
                    <a:p>
                      <a:pPr indent="0">
                        <a:buNone/>
                      </a:pPr>
                      <a:r>
                        <a:rPr lang="zh-CN" sz="1600" b="0">
                          <a:solidFill>
                            <a:srgbClr val="FFFFFF"/>
                          </a:solidFill>
                          <a:ea typeface="等线" panose="02010600030101010101" charset="-122"/>
                        </a:rPr>
                        <a:t>GET方法，前端URL携带信息:"action"必须是“query_one”</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tc>
                  <a:txBody>
                    <a:bodyPr/>
                    <a:lstStyle/>
                    <a:p>
                      <a:pPr indent="0">
                        <a:buNone/>
                      </a:pPr>
                      <a:r>
                        <a:rPr lang="en-US" sz="1600" b="0">
                          <a:solidFill>
                            <a:srgbClr val="FFFFFF"/>
                          </a:solidFill>
                          <a:latin typeface="等线" panose="02010600030101010101" charset="-122"/>
                        </a:rPr>
                        <a:t>/api/task/list?action=query_one</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26415">
                <a:tc>
                  <a:txBody>
                    <a:bodyPr/>
                    <a:lstStyle/>
                    <a:p>
                      <a:pPr indent="0">
                        <a:buNone/>
                      </a:pPr>
                      <a:r>
                        <a:rPr lang="zh-CN" sz="1600" b="0">
                          <a:solidFill>
                            <a:srgbClr val="FFFFFF"/>
                          </a:solidFill>
                          <a:ea typeface="等线" panose="02010600030101010101" charset="-122"/>
                        </a:rPr>
                        <a:t>请求下载附件</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tc>
                  <a:txBody>
                    <a:bodyPr/>
                    <a:lstStyle/>
                    <a:p>
                      <a:pPr indent="0">
                        <a:buNone/>
                      </a:pPr>
                      <a:r>
                        <a:rPr lang="zh-CN" sz="1600" b="0">
                          <a:solidFill>
                            <a:srgbClr val="FFFFFF"/>
                          </a:solidFill>
                          <a:ea typeface="等线" panose="02010600030101010101" charset="-122"/>
                        </a:rPr>
                        <a:t>GET方法，前端URL携带信息：“action”必须是“download_attachment”，“task_id”为该题目的id</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tc>
                  <a:txBody>
                    <a:bodyPr/>
                    <a:lstStyle/>
                    <a:p>
                      <a:pPr indent="0">
                        <a:buNone/>
                      </a:pPr>
                      <a:r>
                        <a:rPr lang="en-US" sz="1600" b="0">
                          <a:solidFill>
                            <a:srgbClr val="FFFFFF"/>
                          </a:solidFill>
                          <a:latin typeface="等线" panose="02010600030101010101" charset="-122"/>
                        </a:rPr>
                        <a:t>/api/task/answer?action=download_attachment&amp;task_id=1</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25780">
                <a:tc>
                  <a:txBody>
                    <a:bodyPr/>
                    <a:lstStyle/>
                    <a:p>
                      <a:pPr indent="0">
                        <a:buNone/>
                      </a:pPr>
                      <a:r>
                        <a:rPr lang="zh-CN" sz="1600" b="0">
                          <a:solidFill>
                            <a:srgbClr val="FFFFFF"/>
                          </a:solidFill>
                          <a:ea typeface="等线" panose="02010600030101010101" charset="-122"/>
                        </a:rPr>
                        <a:t>提交flag</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tc>
                  <a:txBody>
                    <a:bodyPr/>
                    <a:lstStyle/>
                    <a:p>
                      <a:pPr indent="0">
                        <a:buNone/>
                      </a:pPr>
                      <a:r>
                        <a:rPr lang="zh-CN" sz="1600" b="0">
                          <a:solidFill>
                            <a:srgbClr val="FFFFFF"/>
                          </a:solidFill>
                          <a:ea typeface="等线" panose="02010600030101010101" charset="-122"/>
                        </a:rPr>
                        <a:t>POST方法，前端JSON携带信息见下文</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tc>
                  <a:txBody>
                    <a:bodyPr/>
                    <a:lstStyle/>
                    <a:p>
                      <a:pPr indent="0">
                        <a:buNone/>
                      </a:pPr>
                      <a:r>
                        <a:rPr lang="en-US" sz="1600" b="0">
                          <a:solidFill>
                            <a:srgbClr val="FFFFFF"/>
                          </a:solidFill>
                          <a:latin typeface="等线" panose="02010600030101010101" charset="-122"/>
                        </a:rPr>
                        <a:t>/api/task/answer</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25780">
                <a:tc>
                  <a:txBody>
                    <a:bodyPr/>
                    <a:lstStyle/>
                    <a:p>
                      <a:pPr indent="0">
                        <a:buNone/>
                      </a:pPr>
                      <a:r>
                        <a:rPr lang="zh-CN" sz="1600" b="0">
                          <a:solidFill>
                            <a:srgbClr val="FFFFFF"/>
                          </a:solidFill>
                          <a:ea typeface="等线" panose="02010600030101010101" charset="-122"/>
                        </a:rPr>
                        <a:t>请求用户排名</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tc>
                  <a:txBody>
                    <a:bodyPr/>
                    <a:lstStyle/>
                    <a:p>
                      <a:pPr indent="0">
                        <a:buNone/>
                      </a:pPr>
                      <a:r>
                        <a:rPr lang="zh-CN" sz="1600" b="0">
                          <a:solidFill>
                            <a:srgbClr val="FFFFFF"/>
                          </a:solidFill>
                          <a:ea typeface="等线" panose="02010600030101010101" charset="-122"/>
                        </a:rPr>
                        <a:t>GET方法，前端URL携带信息：“action”必须是“getrank”</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tc>
                  <a:txBody>
                    <a:bodyPr/>
                    <a:lstStyle/>
                    <a:p>
                      <a:pPr indent="0">
                        <a:buNone/>
                      </a:pPr>
                      <a:r>
                        <a:rPr lang="en-US" sz="1600" b="0">
                          <a:solidFill>
                            <a:srgbClr val="FFFFFF"/>
                          </a:solidFill>
                          <a:latin typeface="等线" panose="02010600030101010101" charset="-122"/>
                        </a:rPr>
                        <a:t>/api/rank/user?action=getrank</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25780">
                <a:tc>
                  <a:txBody>
                    <a:bodyPr/>
                    <a:lstStyle/>
                    <a:p>
                      <a:pPr indent="0">
                        <a:buNone/>
                      </a:pPr>
                      <a:r>
                        <a:rPr lang="zh-CN" sz="1600" b="0">
                          <a:solidFill>
                            <a:srgbClr val="FFFFFF"/>
                          </a:solidFill>
                          <a:ea typeface="等线" panose="02010600030101010101" charset="-122"/>
                        </a:rPr>
                        <a:t>请求战队排名</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tc>
                  <a:txBody>
                    <a:bodyPr/>
                    <a:lstStyle/>
                    <a:p>
                      <a:pPr indent="0">
                        <a:buNone/>
                      </a:pPr>
                      <a:r>
                        <a:rPr lang="zh-CN" sz="1600" b="0">
                          <a:solidFill>
                            <a:srgbClr val="FFFFFF"/>
                          </a:solidFill>
                          <a:ea typeface="等线" panose="02010600030101010101" charset="-122"/>
                        </a:rPr>
                        <a:t>GET方法，前端URL携带信息：“action”必须是“getrank”</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tc>
                  <a:txBody>
                    <a:bodyPr/>
                    <a:lstStyle/>
                    <a:p>
                      <a:pPr indent="0">
                        <a:buNone/>
                      </a:pPr>
                      <a:r>
                        <a:rPr lang="en-US" sz="1600" b="0">
                          <a:solidFill>
                            <a:srgbClr val="FFFFFF"/>
                          </a:solidFill>
                          <a:latin typeface="等线" panose="02010600030101010101" charset="-122"/>
                        </a:rPr>
                        <a:t>/api/rank/team?action=getrank</a:t>
                      </a:r>
                      <a:endParaRPr lang="zh-CN" altLang="en-US" sz="1600">
                        <a:solidFill>
                          <a:srgbClr val="FFFFFF"/>
                        </a:solidFill>
                      </a:endParaRPr>
                    </a:p>
                  </a:txBody>
                  <a:tcPr marT="0" marB="0" anchor="ctr">
                    <a:lnL w="9525" cap="flat" cmpd="sng">
                      <a:solidFill>
                        <a:srgbClr val="CBCDD1"/>
                      </a:solidFill>
                      <a:prstDash val="solid"/>
                      <a:headEnd type="none" w="med" len="med"/>
                      <a:tailEnd type="none" w="med" len="med"/>
                    </a:lnL>
                    <a:lnR w="9525" cap="flat" cmpd="sng">
                      <a:solidFill>
                        <a:srgbClr val="CBCDD1"/>
                      </a:solidFill>
                      <a:prstDash val="solid"/>
                      <a:headEnd type="none" w="med" len="med"/>
                      <a:tailEnd type="none" w="med" len="med"/>
                    </a:lnR>
                    <a:lnT w="9525" cap="flat" cmpd="sng">
                      <a:solidFill>
                        <a:srgbClr val="CBCDD1"/>
                      </a:solidFill>
                      <a:prstDash val="solid"/>
                      <a:headEnd type="none" w="med" len="med"/>
                      <a:tailEnd type="none" w="med" len="med"/>
                    </a:lnT>
                    <a:lnB w="9525" cap="flat" cmpd="sng">
                      <a:solidFill>
                        <a:srgbClr val="CBCDD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DOC_GUID" val="{7d311b73-f9d3-4b91-b6f8-c98d9cfd796f}"/>
  <p:tag name="COMMONDATA" val="eyJoZGlkIjoiNWUyOGQ2Mzk0NjI1MGU3YTUxZDMzMjUzOWRiOTI0MzAifQ=="/>
</p:tagLst>
</file>

<file path=ppt/tags/tag10.xml><?xml version="1.0" encoding="utf-8"?>
<p:tagLst xmlns:a="http://schemas.openxmlformats.org/drawingml/2006/main" xmlns:r="http://schemas.openxmlformats.org/officeDocument/2006/relationships" xmlns:p="http://schemas.openxmlformats.org/presentationml/2006/main">
  <p:tag name="PA" val="v5.2.9"/>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PA" val="v5.2.9"/>
</p:tagLst>
</file>

<file path=ppt/tags/tag102.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PA" val="v5.2.9"/>
</p:tagLst>
</file>

<file path=ppt/tags/tag11.xml><?xml version="1.0" encoding="utf-8"?>
<p:tagLst xmlns:a="http://schemas.openxmlformats.org/drawingml/2006/main" xmlns:r="http://schemas.openxmlformats.org/officeDocument/2006/relationships" xmlns:p="http://schemas.openxmlformats.org/presentationml/2006/main">
  <p:tag name="PA" val="v5.2.9"/>
</p:tagLst>
</file>

<file path=ppt/tags/tag110.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PA" val="v5.2.9"/>
</p:tagLst>
</file>

<file path=ppt/tags/tag117.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21.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26.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TABLE_ENDDRAG_ORIGIN_RECT" val="404*376"/>
  <p:tag name="TABLE_ENDDRAG_RECT" val="140*133*404*376"/>
</p:tagLst>
</file>

<file path=ppt/tags/tag129.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PA" val="v5.2.9"/>
</p:tagLst>
</file>

<file path=ppt/tags/tag130.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TABLE_ENDDRAG_ORIGIN_RECT" val="404*269"/>
  <p:tag name="TABLE_ENDDRAG_RECT" val="144*150*404*269"/>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33.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TABLE_ENDDRAG_ORIGIN_RECT" val="420*343"/>
  <p:tag name="TABLE_ENDDRAG_RECT" val="36*155*421*343"/>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TABLE_ENDDRAG_ORIGIN_RECT" val="461*400"/>
  <p:tag name="TABLE_ENDDRAG_RECT" val="473*105*461*400"/>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4.xml><?xml version="1.0" encoding="utf-8"?>
<p:tagLst xmlns:a="http://schemas.openxmlformats.org/drawingml/2006/main" xmlns:r="http://schemas.openxmlformats.org/officeDocument/2006/relationships" xmlns:p="http://schemas.openxmlformats.org/presentationml/2006/main">
  <p:tag name="PA" val="v5.2.9"/>
</p:tagLst>
</file>

<file path=ppt/tags/tag140.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TABLE_ENDDRAG_ORIGIN_RECT" val="420*343"/>
  <p:tag name="TABLE_ENDDRAG_RECT" val="36*155*421*343"/>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TABLE_ENDDRAG_ORIGIN_RECT" val="461*400"/>
  <p:tag name="TABLE_ENDDRAG_RECT" val="473*105*461*400"/>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47.xml><?xml version="1.0" encoding="utf-8"?>
<p:tagLst xmlns:a="http://schemas.openxmlformats.org/drawingml/2006/main" xmlns:r="http://schemas.openxmlformats.org/officeDocument/2006/relationships" xmlns:p="http://schemas.openxmlformats.org/presentationml/2006/main">
  <p:tag name="PA" val="v5.2.9"/>
</p:tagLst>
</file>

<file path=ppt/tags/tag148.xml><?xml version="1.0" encoding="utf-8"?>
<p:tagLst xmlns:a="http://schemas.openxmlformats.org/drawingml/2006/main" xmlns:r="http://schemas.openxmlformats.org/officeDocument/2006/relationships" xmlns:p="http://schemas.openxmlformats.org/presentationml/2006/main">
  <p:tag name="PA" val="v5.2.9"/>
</p:tagLst>
</file>

<file path=ppt/tags/tag149.xml><?xml version="1.0" encoding="utf-8"?>
<p:tagLst xmlns:a="http://schemas.openxmlformats.org/drawingml/2006/main" xmlns:r="http://schemas.openxmlformats.org/officeDocument/2006/relationships" xmlns:p="http://schemas.openxmlformats.org/presentationml/2006/main">
  <p:tag name="PA" val="v5.2.9"/>
</p:tagLst>
</file>

<file path=ppt/tags/tag15.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PA" val="v5.2.9"/>
</p:tagLst>
</file>

<file path=ppt/tags/tag151.xml><?xml version="1.0" encoding="utf-8"?>
<p:tagLst xmlns:a="http://schemas.openxmlformats.org/drawingml/2006/main" xmlns:r="http://schemas.openxmlformats.org/officeDocument/2006/relationships" xmlns:p="http://schemas.openxmlformats.org/presentationml/2006/main">
  <p:tag name="PA" val="v5.2.9"/>
</p:tagLst>
</file>

<file path=ppt/tags/tag152.xml><?xml version="1.0" encoding="utf-8"?>
<p:tagLst xmlns:a="http://schemas.openxmlformats.org/drawingml/2006/main" xmlns:r="http://schemas.openxmlformats.org/officeDocument/2006/relationships" xmlns:p="http://schemas.openxmlformats.org/presentationml/2006/main">
  <p:tag name="PA" val="v5.2.9"/>
</p:tagLst>
</file>

<file path=ppt/tags/tag153.xml><?xml version="1.0" encoding="utf-8"?>
<p:tagLst xmlns:a="http://schemas.openxmlformats.org/drawingml/2006/main" xmlns:r="http://schemas.openxmlformats.org/officeDocument/2006/relationships" xmlns:p="http://schemas.openxmlformats.org/presentationml/2006/main">
  <p:tag name="PA" val="v5.2.9"/>
</p:tagLst>
</file>

<file path=ppt/tags/tag154.xml><?xml version="1.0" encoding="utf-8"?>
<p:tagLst xmlns:a="http://schemas.openxmlformats.org/drawingml/2006/main" xmlns:r="http://schemas.openxmlformats.org/officeDocument/2006/relationships" xmlns:p="http://schemas.openxmlformats.org/presentationml/2006/main">
  <p:tag name="PA" val="v5.2.9"/>
</p:tagLst>
</file>

<file path=ppt/tags/tag155.xml><?xml version="1.0" encoding="utf-8"?>
<p:tagLst xmlns:a="http://schemas.openxmlformats.org/drawingml/2006/main" xmlns:r="http://schemas.openxmlformats.org/officeDocument/2006/relationships" xmlns:p="http://schemas.openxmlformats.org/presentationml/2006/main">
  <p:tag name="PA" val="v5.2.9"/>
</p:tagLst>
</file>

<file path=ppt/tags/tag156.xml><?xml version="1.0" encoding="utf-8"?>
<p:tagLst xmlns:a="http://schemas.openxmlformats.org/drawingml/2006/main" xmlns:r="http://schemas.openxmlformats.org/officeDocument/2006/relationships" xmlns:p="http://schemas.openxmlformats.org/presentationml/2006/main">
  <p:tag name="PA" val="v5.2.9"/>
</p:tagLst>
</file>

<file path=ppt/tags/tag157.xml><?xml version="1.0" encoding="utf-8"?>
<p:tagLst xmlns:a="http://schemas.openxmlformats.org/drawingml/2006/main" xmlns:r="http://schemas.openxmlformats.org/officeDocument/2006/relationships" xmlns:p="http://schemas.openxmlformats.org/presentationml/2006/main">
  <p:tag name="PA" val="v5.2.9"/>
</p:tagLst>
</file>

<file path=ppt/tags/tag158.xml><?xml version="1.0" encoding="utf-8"?>
<p:tagLst xmlns:a="http://schemas.openxmlformats.org/drawingml/2006/main" xmlns:r="http://schemas.openxmlformats.org/officeDocument/2006/relationships" xmlns:p="http://schemas.openxmlformats.org/presentationml/2006/main">
  <p:tag name="PA" val="v5.2.9"/>
</p:tagLst>
</file>

<file path=ppt/tags/tag159.xml><?xml version="1.0" encoding="utf-8"?>
<p:tagLst xmlns:a="http://schemas.openxmlformats.org/drawingml/2006/main" xmlns:r="http://schemas.openxmlformats.org/officeDocument/2006/relationships" xmlns:p="http://schemas.openxmlformats.org/presentationml/2006/main">
  <p:tag name="PA" val="v5.2.9"/>
</p:tagLst>
</file>

<file path=ppt/tags/tag16.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160.xml><?xml version="1.0" encoding="utf-8"?>
<p:tagLst xmlns:a="http://schemas.openxmlformats.org/drawingml/2006/main" xmlns:r="http://schemas.openxmlformats.org/officeDocument/2006/relationships" xmlns:p="http://schemas.openxmlformats.org/presentationml/2006/main">
  <p:tag name="PA" val="v5.2.9"/>
</p:tagLst>
</file>

<file path=ppt/tags/tag161.xml><?xml version="1.0" encoding="utf-8"?>
<p:tagLst xmlns:a="http://schemas.openxmlformats.org/drawingml/2006/main" xmlns:r="http://schemas.openxmlformats.org/officeDocument/2006/relationships" xmlns:p="http://schemas.openxmlformats.org/presentationml/2006/main">
  <p:tag name="PA" val="v5.2.9"/>
</p:tagLst>
</file>

<file path=ppt/tags/tag162.xml><?xml version="1.0" encoding="utf-8"?>
<p:tagLst xmlns:a="http://schemas.openxmlformats.org/drawingml/2006/main" xmlns:r="http://schemas.openxmlformats.org/officeDocument/2006/relationships" xmlns:p="http://schemas.openxmlformats.org/presentationml/2006/main">
  <p:tag name="PA" val="v5.2.9"/>
</p:tagLst>
</file>

<file path=ppt/tags/tag163.xml><?xml version="1.0" encoding="utf-8"?>
<p:tagLst xmlns:a="http://schemas.openxmlformats.org/drawingml/2006/main" xmlns:r="http://schemas.openxmlformats.org/officeDocument/2006/relationships" xmlns:p="http://schemas.openxmlformats.org/presentationml/2006/main">
  <p:tag name="PA" val="v5.2.9"/>
</p:tagLst>
</file>

<file path=ppt/tags/tag164.xml><?xml version="1.0" encoding="utf-8"?>
<p:tagLst xmlns:a="http://schemas.openxmlformats.org/drawingml/2006/main" xmlns:r="http://schemas.openxmlformats.org/officeDocument/2006/relationships" xmlns:p="http://schemas.openxmlformats.org/presentationml/2006/main">
  <p:tag name="PA" val="v5.2.9"/>
</p:tagLst>
</file>

<file path=ppt/tags/tag165.xml><?xml version="1.0" encoding="utf-8"?>
<p:tagLst xmlns:a="http://schemas.openxmlformats.org/drawingml/2006/main" xmlns:r="http://schemas.openxmlformats.org/officeDocument/2006/relationships" xmlns:p="http://schemas.openxmlformats.org/presentationml/2006/main">
  <p:tag name="PA" val="v5.2.9"/>
</p:tagLst>
</file>

<file path=ppt/tags/tag166.xml><?xml version="1.0" encoding="utf-8"?>
<p:tagLst xmlns:a="http://schemas.openxmlformats.org/drawingml/2006/main" xmlns:r="http://schemas.openxmlformats.org/officeDocument/2006/relationships" xmlns:p="http://schemas.openxmlformats.org/presentationml/2006/main">
  <p:tag name="PA" val="v5.2.9"/>
</p:tagLst>
</file>

<file path=ppt/tags/tag167.xml><?xml version="1.0" encoding="utf-8"?>
<p:tagLst xmlns:a="http://schemas.openxmlformats.org/drawingml/2006/main" xmlns:r="http://schemas.openxmlformats.org/officeDocument/2006/relationships" xmlns:p="http://schemas.openxmlformats.org/presentationml/2006/main">
  <p:tag name="PA" val="v5.2.9"/>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7.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170.xml><?xml version="1.0" encoding="utf-8"?>
<p:tagLst xmlns:a="http://schemas.openxmlformats.org/drawingml/2006/main" xmlns:r="http://schemas.openxmlformats.org/officeDocument/2006/relationships" xmlns:p="http://schemas.openxmlformats.org/presentationml/2006/main">
  <p:tag name="PA" val="v5.2.9"/>
</p:tagLst>
</file>

<file path=ppt/tags/tag171.xml><?xml version="1.0" encoding="utf-8"?>
<p:tagLst xmlns:a="http://schemas.openxmlformats.org/drawingml/2006/main" xmlns:r="http://schemas.openxmlformats.org/officeDocument/2006/relationships" xmlns:p="http://schemas.openxmlformats.org/presentationml/2006/main">
  <p:tag name="PA" val="v5.2.9"/>
</p:tagLst>
</file>

<file path=ppt/tags/tag172.xml><?xml version="1.0" encoding="utf-8"?>
<p:tagLst xmlns:a="http://schemas.openxmlformats.org/drawingml/2006/main" xmlns:r="http://schemas.openxmlformats.org/officeDocument/2006/relationships" xmlns:p="http://schemas.openxmlformats.org/presentationml/2006/main">
  <p:tag name="PA" val="v5.2.9"/>
</p:tagLst>
</file>

<file path=ppt/tags/tag173.xml><?xml version="1.0" encoding="utf-8"?>
<p:tagLst xmlns:a="http://schemas.openxmlformats.org/drawingml/2006/main" xmlns:r="http://schemas.openxmlformats.org/officeDocument/2006/relationships" xmlns:p="http://schemas.openxmlformats.org/presentationml/2006/main">
  <p:tag name="PA" val="v5.2.9"/>
</p:tagLst>
</file>

<file path=ppt/tags/tag174.xml><?xml version="1.0" encoding="utf-8"?>
<p:tagLst xmlns:a="http://schemas.openxmlformats.org/drawingml/2006/main" xmlns:r="http://schemas.openxmlformats.org/officeDocument/2006/relationships" xmlns:p="http://schemas.openxmlformats.org/presentationml/2006/main">
  <p:tag name="PA" val="v5.2.9"/>
</p:tagLst>
</file>

<file path=ppt/tags/tag175.xml><?xml version="1.0" encoding="utf-8"?>
<p:tagLst xmlns:a="http://schemas.openxmlformats.org/drawingml/2006/main" xmlns:r="http://schemas.openxmlformats.org/officeDocument/2006/relationships" xmlns:p="http://schemas.openxmlformats.org/presentationml/2006/main">
  <p:tag name="PA" val="v5.2.9"/>
</p:tagLst>
</file>

<file path=ppt/tags/tag176.xml><?xml version="1.0" encoding="utf-8"?>
<p:tagLst xmlns:a="http://schemas.openxmlformats.org/drawingml/2006/main" xmlns:r="http://schemas.openxmlformats.org/officeDocument/2006/relationships" xmlns:p="http://schemas.openxmlformats.org/presentationml/2006/main">
  <p:tag name="PA" val="v5.2.9"/>
</p:tagLst>
</file>

<file path=ppt/tags/tag177.xml><?xml version="1.0" encoding="utf-8"?>
<p:tagLst xmlns:a="http://schemas.openxmlformats.org/drawingml/2006/main" xmlns:r="http://schemas.openxmlformats.org/officeDocument/2006/relationships" xmlns:p="http://schemas.openxmlformats.org/presentationml/2006/main">
  <p:tag name="PA" val="v5.2.9"/>
</p:tagLst>
</file>

<file path=ppt/tags/tag178.xml><?xml version="1.0" encoding="utf-8"?>
<p:tagLst xmlns:a="http://schemas.openxmlformats.org/drawingml/2006/main" xmlns:r="http://schemas.openxmlformats.org/officeDocument/2006/relationships" xmlns:p="http://schemas.openxmlformats.org/presentationml/2006/main">
  <p:tag name="PA" val="v5.2.9"/>
</p:tagLst>
</file>

<file path=ppt/tags/tag179.xml><?xml version="1.0" encoding="utf-8"?>
<p:tagLst xmlns:a="http://schemas.openxmlformats.org/drawingml/2006/main" xmlns:r="http://schemas.openxmlformats.org/officeDocument/2006/relationships" xmlns:p="http://schemas.openxmlformats.org/presentationml/2006/main">
  <p:tag name="PA" val="v5.2.9"/>
</p:tagLst>
</file>

<file path=ppt/tags/tag18.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180.xml><?xml version="1.0" encoding="utf-8"?>
<p:tagLst xmlns:a="http://schemas.openxmlformats.org/drawingml/2006/main" xmlns:r="http://schemas.openxmlformats.org/officeDocument/2006/relationships" xmlns:p="http://schemas.openxmlformats.org/presentationml/2006/main">
  <p:tag name="PA" val="v5.2.9"/>
</p:tagLst>
</file>

<file path=ppt/tags/tag181.xml><?xml version="1.0" encoding="utf-8"?>
<p:tagLst xmlns:a="http://schemas.openxmlformats.org/drawingml/2006/main" xmlns:r="http://schemas.openxmlformats.org/officeDocument/2006/relationships" xmlns:p="http://schemas.openxmlformats.org/presentationml/2006/main">
  <p:tag name="PA" val="v5.2.9"/>
</p:tagLst>
</file>

<file path=ppt/tags/tag182.xml><?xml version="1.0" encoding="utf-8"?>
<p:tagLst xmlns:a="http://schemas.openxmlformats.org/drawingml/2006/main" xmlns:r="http://schemas.openxmlformats.org/officeDocument/2006/relationships" xmlns:p="http://schemas.openxmlformats.org/presentationml/2006/main">
  <p:tag name="PA" val="v5.2.9"/>
</p:tagLst>
</file>

<file path=ppt/tags/tag183.xml><?xml version="1.0" encoding="utf-8"?>
<p:tagLst xmlns:a="http://schemas.openxmlformats.org/drawingml/2006/main" xmlns:r="http://schemas.openxmlformats.org/officeDocument/2006/relationships" xmlns:p="http://schemas.openxmlformats.org/presentationml/2006/main">
  <p:tag name="PA" val="v5.2.9"/>
</p:tagLst>
</file>

<file path=ppt/tags/tag184.xml><?xml version="1.0" encoding="utf-8"?>
<p:tagLst xmlns:a="http://schemas.openxmlformats.org/drawingml/2006/main" xmlns:r="http://schemas.openxmlformats.org/officeDocument/2006/relationships" xmlns:p="http://schemas.openxmlformats.org/presentationml/2006/main">
  <p:tag name="PA" val="v5.2.9"/>
</p:tagLst>
</file>

<file path=ppt/tags/tag185.xml><?xml version="1.0" encoding="utf-8"?>
<p:tagLst xmlns:a="http://schemas.openxmlformats.org/drawingml/2006/main" xmlns:r="http://schemas.openxmlformats.org/officeDocument/2006/relationships" xmlns:p="http://schemas.openxmlformats.org/presentationml/2006/main">
  <p:tag name="PA" val="v5.2.9"/>
</p:tagLst>
</file>

<file path=ppt/tags/tag186.xml><?xml version="1.0" encoding="utf-8"?>
<p:tagLst xmlns:a="http://schemas.openxmlformats.org/drawingml/2006/main" xmlns:r="http://schemas.openxmlformats.org/officeDocument/2006/relationships" xmlns:p="http://schemas.openxmlformats.org/presentationml/2006/main">
  <p:tag name="PA" val="v5.2.9"/>
</p:tagLst>
</file>

<file path=ppt/tags/tag187.xml><?xml version="1.0" encoding="utf-8"?>
<p:tagLst xmlns:a="http://schemas.openxmlformats.org/drawingml/2006/main" xmlns:r="http://schemas.openxmlformats.org/officeDocument/2006/relationships" xmlns:p="http://schemas.openxmlformats.org/presentationml/2006/main">
  <p:tag name="PA" val="v5.2.9"/>
</p:tagLst>
</file>

<file path=ppt/tags/tag188.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189.xml><?xml version="1.0" encoding="utf-8"?>
<p:tagLst xmlns:a="http://schemas.openxmlformats.org/drawingml/2006/main" xmlns:r="http://schemas.openxmlformats.org/officeDocument/2006/relationships" xmlns:p="http://schemas.openxmlformats.org/presentationml/2006/main">
  <p:tag name="PA" val="v5.2.9"/>
</p:tagLst>
</file>

<file path=ppt/tags/tag19.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190.xml><?xml version="1.0" encoding="utf-8"?>
<p:tagLst xmlns:a="http://schemas.openxmlformats.org/drawingml/2006/main" xmlns:r="http://schemas.openxmlformats.org/officeDocument/2006/relationships" xmlns:p="http://schemas.openxmlformats.org/presentationml/2006/main">
  <p:tag name="PA" val="v5.2.9"/>
</p:tagLst>
</file>

<file path=ppt/tags/tag191.xml><?xml version="1.0" encoding="utf-8"?>
<p:tagLst xmlns:a="http://schemas.openxmlformats.org/drawingml/2006/main" xmlns:r="http://schemas.openxmlformats.org/officeDocument/2006/relationships" xmlns:p="http://schemas.openxmlformats.org/presentationml/2006/main">
  <p:tag name="PA" val="v5.2.9"/>
</p:tagLst>
</file>

<file path=ppt/tags/tag192.xml><?xml version="1.0" encoding="utf-8"?>
<p:tagLst xmlns:a="http://schemas.openxmlformats.org/drawingml/2006/main" xmlns:r="http://schemas.openxmlformats.org/officeDocument/2006/relationships" xmlns:p="http://schemas.openxmlformats.org/presentationml/2006/main">
  <p:tag name="PA" val="v5.2.9"/>
</p:tagLst>
</file>

<file path=ppt/tags/tag193.xml><?xml version="1.0" encoding="utf-8"?>
<p:tagLst xmlns:a="http://schemas.openxmlformats.org/drawingml/2006/main" xmlns:r="http://schemas.openxmlformats.org/officeDocument/2006/relationships" xmlns:p="http://schemas.openxmlformats.org/presentationml/2006/main">
  <p:tag name="PA" val="v5.2.9"/>
</p:tagLst>
</file>

<file path=ppt/tags/tag194.xml><?xml version="1.0" encoding="utf-8"?>
<p:tagLst xmlns:a="http://schemas.openxmlformats.org/drawingml/2006/main" xmlns:r="http://schemas.openxmlformats.org/officeDocument/2006/relationships" xmlns:p="http://schemas.openxmlformats.org/presentationml/2006/main">
  <p:tag name="PA" val="v5.2.9"/>
</p:tagLst>
</file>

<file path=ppt/tags/tag195.xml><?xml version="1.0" encoding="utf-8"?>
<p:tagLst xmlns:a="http://schemas.openxmlformats.org/drawingml/2006/main" xmlns:r="http://schemas.openxmlformats.org/officeDocument/2006/relationships" xmlns:p="http://schemas.openxmlformats.org/presentationml/2006/main">
  <p:tag name="PA" val="v5.2.9"/>
</p:tagLst>
</file>

<file path=ppt/tags/tag196.xml><?xml version="1.0" encoding="utf-8"?>
<p:tagLst xmlns:a="http://schemas.openxmlformats.org/drawingml/2006/main" xmlns:r="http://schemas.openxmlformats.org/officeDocument/2006/relationships" xmlns:p="http://schemas.openxmlformats.org/presentationml/2006/main">
  <p:tag name="PA" val="v5.2.9"/>
</p:tagLst>
</file>

<file path=ppt/tags/tag197.xml><?xml version="1.0" encoding="utf-8"?>
<p:tagLst xmlns:a="http://schemas.openxmlformats.org/drawingml/2006/main" xmlns:r="http://schemas.openxmlformats.org/officeDocument/2006/relationships" xmlns:p="http://schemas.openxmlformats.org/presentationml/2006/main">
  <p:tag name="PA" val="v5.2.9"/>
</p:tagLst>
</file>

<file path=ppt/tags/tag198.xml><?xml version="1.0" encoding="utf-8"?>
<p:tagLst xmlns:a="http://schemas.openxmlformats.org/drawingml/2006/main" xmlns:r="http://schemas.openxmlformats.org/officeDocument/2006/relationships" xmlns:p="http://schemas.openxmlformats.org/presentationml/2006/main">
  <p:tag name="PA" val="v5.2.9"/>
</p:tagLst>
</file>

<file path=ppt/tags/tag199.xml><?xml version="1.0" encoding="utf-8"?>
<p:tagLst xmlns:a="http://schemas.openxmlformats.org/drawingml/2006/main" xmlns:r="http://schemas.openxmlformats.org/officeDocument/2006/relationships" xmlns:p="http://schemas.openxmlformats.org/presentationml/2006/main">
  <p:tag name="PA" val="v5.2.9"/>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20.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200.xml><?xml version="1.0" encoding="utf-8"?>
<p:tagLst xmlns:a="http://schemas.openxmlformats.org/drawingml/2006/main" xmlns:r="http://schemas.openxmlformats.org/officeDocument/2006/relationships" xmlns:p="http://schemas.openxmlformats.org/presentationml/2006/main">
  <p:tag name="PA" val="v5.2.9"/>
</p:tagLst>
</file>

<file path=ppt/tags/tag201.xml><?xml version="1.0" encoding="utf-8"?>
<p:tagLst xmlns:a="http://schemas.openxmlformats.org/drawingml/2006/main" xmlns:r="http://schemas.openxmlformats.org/officeDocument/2006/relationships" xmlns:p="http://schemas.openxmlformats.org/presentationml/2006/main">
  <p:tag name="PA" val="v5.2.9"/>
</p:tagLst>
</file>

<file path=ppt/tags/tag202.xml><?xml version="1.0" encoding="utf-8"?>
<p:tagLst xmlns:a="http://schemas.openxmlformats.org/drawingml/2006/main" xmlns:r="http://schemas.openxmlformats.org/officeDocument/2006/relationships" xmlns:p="http://schemas.openxmlformats.org/presentationml/2006/main">
  <p:tag name="PA" val="v5.2.9"/>
</p:tagLst>
</file>

<file path=ppt/tags/tag203.xml><?xml version="1.0" encoding="utf-8"?>
<p:tagLst xmlns:a="http://schemas.openxmlformats.org/drawingml/2006/main" xmlns:r="http://schemas.openxmlformats.org/officeDocument/2006/relationships" xmlns:p="http://schemas.openxmlformats.org/presentationml/2006/main">
  <p:tag name="PA" val="v5.2.9"/>
</p:tagLst>
</file>

<file path=ppt/tags/tag204.xml><?xml version="1.0" encoding="utf-8"?>
<p:tagLst xmlns:a="http://schemas.openxmlformats.org/drawingml/2006/main" xmlns:r="http://schemas.openxmlformats.org/officeDocument/2006/relationships" xmlns:p="http://schemas.openxmlformats.org/presentationml/2006/main">
  <p:tag name="PA" val="v5.2.9"/>
</p:tagLst>
</file>

<file path=ppt/tags/tag20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06.xml><?xml version="1.0" encoding="utf-8"?>
<p:tagLst xmlns:a="http://schemas.openxmlformats.org/drawingml/2006/main" xmlns:r="http://schemas.openxmlformats.org/officeDocument/2006/relationships" xmlns:p="http://schemas.openxmlformats.org/presentationml/2006/main">
  <p:tag name="PA" val="v5.2.9"/>
</p:tagLst>
</file>

<file path=ppt/tags/tag207.xml><?xml version="1.0" encoding="utf-8"?>
<p:tagLst xmlns:a="http://schemas.openxmlformats.org/drawingml/2006/main" xmlns:r="http://schemas.openxmlformats.org/officeDocument/2006/relationships" xmlns:p="http://schemas.openxmlformats.org/presentationml/2006/main">
  <p:tag name="PA" val="v5.2.9"/>
</p:tagLst>
</file>

<file path=ppt/tags/tag20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09.xml><?xml version="1.0" encoding="utf-8"?>
<p:tagLst xmlns:a="http://schemas.openxmlformats.org/drawingml/2006/main" xmlns:r="http://schemas.openxmlformats.org/officeDocument/2006/relationships" xmlns:p="http://schemas.openxmlformats.org/presentationml/2006/main">
  <p:tag name="PA" val="v5.2.9"/>
</p:tagLst>
</file>

<file path=ppt/tags/tag21.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210.xml><?xml version="1.0" encoding="utf-8"?>
<p:tagLst xmlns:a="http://schemas.openxmlformats.org/drawingml/2006/main" xmlns:r="http://schemas.openxmlformats.org/officeDocument/2006/relationships" xmlns:p="http://schemas.openxmlformats.org/presentationml/2006/main">
  <p:tag name="PA" val="v5.2.9"/>
</p:tagLst>
</file>

<file path=ppt/tags/tag2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12.xml><?xml version="1.0" encoding="utf-8"?>
<p:tagLst xmlns:a="http://schemas.openxmlformats.org/drawingml/2006/main" xmlns:r="http://schemas.openxmlformats.org/officeDocument/2006/relationships" xmlns:p="http://schemas.openxmlformats.org/presentationml/2006/main">
  <p:tag name="PA" val="v5.2.9"/>
</p:tagLst>
</file>

<file path=ppt/tags/tag213.xml><?xml version="1.0" encoding="utf-8"?>
<p:tagLst xmlns:a="http://schemas.openxmlformats.org/drawingml/2006/main" xmlns:r="http://schemas.openxmlformats.org/officeDocument/2006/relationships" xmlns:p="http://schemas.openxmlformats.org/presentationml/2006/main">
  <p:tag name="PA" val="v5.2.9"/>
</p:tagLst>
</file>

<file path=ppt/tags/tag21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15.xml><?xml version="1.0" encoding="utf-8"?>
<p:tagLst xmlns:a="http://schemas.openxmlformats.org/drawingml/2006/main" xmlns:r="http://schemas.openxmlformats.org/officeDocument/2006/relationships" xmlns:p="http://schemas.openxmlformats.org/presentationml/2006/main">
  <p:tag name="PA" val="v5.2.9"/>
</p:tagLst>
</file>

<file path=ppt/tags/tag216.xml><?xml version="1.0" encoding="utf-8"?>
<p:tagLst xmlns:a="http://schemas.openxmlformats.org/drawingml/2006/main" xmlns:r="http://schemas.openxmlformats.org/officeDocument/2006/relationships" xmlns:p="http://schemas.openxmlformats.org/presentationml/2006/main">
  <p:tag name="PA" val="v5.2.9"/>
</p:tagLst>
</file>

<file path=ppt/tags/tag2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18.xml><?xml version="1.0" encoding="utf-8"?>
<p:tagLst xmlns:a="http://schemas.openxmlformats.org/drawingml/2006/main" xmlns:r="http://schemas.openxmlformats.org/officeDocument/2006/relationships" xmlns:p="http://schemas.openxmlformats.org/presentationml/2006/main">
  <p:tag name="PA" val="v5.2.9"/>
</p:tagLst>
</file>

<file path=ppt/tags/tag219.xml><?xml version="1.0" encoding="utf-8"?>
<p:tagLst xmlns:a="http://schemas.openxmlformats.org/drawingml/2006/main" xmlns:r="http://schemas.openxmlformats.org/officeDocument/2006/relationships" xmlns:p="http://schemas.openxmlformats.org/presentationml/2006/main">
  <p:tag name="PA" val="v5.2.9"/>
</p:tagLst>
</file>

<file path=ppt/tags/tag22.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22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21.xml><?xml version="1.0" encoding="utf-8"?>
<p:tagLst xmlns:a="http://schemas.openxmlformats.org/drawingml/2006/main" xmlns:r="http://schemas.openxmlformats.org/officeDocument/2006/relationships" xmlns:p="http://schemas.openxmlformats.org/presentationml/2006/main">
  <p:tag name="PA" val="v5.2.9"/>
</p:tagLst>
</file>

<file path=ppt/tags/tag222.xml><?xml version="1.0" encoding="utf-8"?>
<p:tagLst xmlns:a="http://schemas.openxmlformats.org/drawingml/2006/main" xmlns:r="http://schemas.openxmlformats.org/officeDocument/2006/relationships" xmlns:p="http://schemas.openxmlformats.org/presentationml/2006/main">
  <p:tag name="PA" val="v5.2.9"/>
</p:tagLst>
</file>

<file path=ppt/tags/tag22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24.xml><?xml version="1.0" encoding="utf-8"?>
<p:tagLst xmlns:a="http://schemas.openxmlformats.org/drawingml/2006/main" xmlns:r="http://schemas.openxmlformats.org/officeDocument/2006/relationships" xmlns:p="http://schemas.openxmlformats.org/presentationml/2006/main">
  <p:tag name="PA" val="v5.2.9"/>
</p:tagLst>
</file>

<file path=ppt/tags/tag225.xml><?xml version="1.0" encoding="utf-8"?>
<p:tagLst xmlns:a="http://schemas.openxmlformats.org/drawingml/2006/main" xmlns:r="http://schemas.openxmlformats.org/officeDocument/2006/relationships" xmlns:p="http://schemas.openxmlformats.org/presentationml/2006/main">
  <p:tag name="PA" val="v5.2.9"/>
</p:tagLst>
</file>

<file path=ppt/tags/tag22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27.xml><?xml version="1.0" encoding="utf-8"?>
<p:tagLst xmlns:a="http://schemas.openxmlformats.org/drawingml/2006/main" xmlns:r="http://schemas.openxmlformats.org/officeDocument/2006/relationships" xmlns:p="http://schemas.openxmlformats.org/presentationml/2006/main">
  <p:tag name="PA" val="v5.2.9"/>
</p:tagLst>
</file>

<file path=ppt/tags/tag228.xml><?xml version="1.0" encoding="utf-8"?>
<p:tagLst xmlns:a="http://schemas.openxmlformats.org/drawingml/2006/main" xmlns:r="http://schemas.openxmlformats.org/officeDocument/2006/relationships" xmlns:p="http://schemas.openxmlformats.org/presentationml/2006/main">
  <p:tag name="PA" val="v5.2.9"/>
</p:tagLst>
</file>

<file path=ppt/tags/tag2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3.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230.xml><?xml version="1.0" encoding="utf-8"?>
<p:tagLst xmlns:a="http://schemas.openxmlformats.org/drawingml/2006/main" xmlns:r="http://schemas.openxmlformats.org/officeDocument/2006/relationships" xmlns:p="http://schemas.openxmlformats.org/presentationml/2006/main">
  <p:tag name="PA" val="v5.2.9"/>
</p:tagLst>
</file>

<file path=ppt/tags/tag231.xml><?xml version="1.0" encoding="utf-8"?>
<p:tagLst xmlns:a="http://schemas.openxmlformats.org/drawingml/2006/main" xmlns:r="http://schemas.openxmlformats.org/officeDocument/2006/relationships" xmlns:p="http://schemas.openxmlformats.org/presentationml/2006/main">
  <p:tag name="PA" val="v5.2.9"/>
</p:tagLst>
</file>

<file path=ppt/tags/tag232.xml><?xml version="1.0" encoding="utf-8"?>
<p:tagLst xmlns:a="http://schemas.openxmlformats.org/drawingml/2006/main" xmlns:r="http://schemas.openxmlformats.org/officeDocument/2006/relationships" xmlns:p="http://schemas.openxmlformats.org/presentationml/2006/main">
  <p:tag name="PA" val="v5.2.9"/>
</p:tagLst>
</file>

<file path=ppt/tags/tag233.xml><?xml version="1.0" encoding="utf-8"?>
<p:tagLst xmlns:a="http://schemas.openxmlformats.org/drawingml/2006/main" xmlns:r="http://schemas.openxmlformats.org/officeDocument/2006/relationships" xmlns:p="http://schemas.openxmlformats.org/presentationml/2006/main">
  <p:tag name="PA" val="v5.2.9"/>
</p:tagLst>
</file>

<file path=ppt/tags/tag234.xml><?xml version="1.0" encoding="utf-8"?>
<p:tagLst xmlns:a="http://schemas.openxmlformats.org/drawingml/2006/main" xmlns:r="http://schemas.openxmlformats.org/officeDocument/2006/relationships" xmlns:p="http://schemas.openxmlformats.org/presentationml/2006/main">
  <p:tag name="PA" val="v5.2.9"/>
</p:tagLst>
</file>

<file path=ppt/tags/tag235.xml><?xml version="1.0" encoding="utf-8"?>
<p:tagLst xmlns:a="http://schemas.openxmlformats.org/drawingml/2006/main" xmlns:r="http://schemas.openxmlformats.org/officeDocument/2006/relationships" xmlns:p="http://schemas.openxmlformats.org/presentationml/2006/main">
  <p:tag name="PA" val="v5.2.9"/>
</p:tagLst>
</file>

<file path=ppt/tags/tag236.xml><?xml version="1.0" encoding="utf-8"?>
<p:tagLst xmlns:a="http://schemas.openxmlformats.org/drawingml/2006/main" xmlns:r="http://schemas.openxmlformats.org/officeDocument/2006/relationships" xmlns:p="http://schemas.openxmlformats.org/presentationml/2006/main">
  <p:tag name="PA" val="v5.2.9"/>
</p:tagLst>
</file>

<file path=ppt/tags/tag237.xml><?xml version="1.0" encoding="utf-8"?>
<p:tagLst xmlns:a="http://schemas.openxmlformats.org/drawingml/2006/main" xmlns:r="http://schemas.openxmlformats.org/officeDocument/2006/relationships" xmlns:p="http://schemas.openxmlformats.org/presentationml/2006/main">
  <p:tag name="PA" val="v5.2.9"/>
</p:tagLst>
</file>

<file path=ppt/tags/tag238.xml><?xml version="1.0" encoding="utf-8"?>
<p:tagLst xmlns:a="http://schemas.openxmlformats.org/drawingml/2006/main" xmlns:r="http://schemas.openxmlformats.org/officeDocument/2006/relationships" xmlns:p="http://schemas.openxmlformats.org/presentationml/2006/main">
  <p:tag name="PA" val="v5.2.9"/>
</p:tagLst>
</file>

<file path=ppt/tags/tag239.xml><?xml version="1.0" encoding="utf-8"?>
<p:tagLst xmlns:a="http://schemas.openxmlformats.org/drawingml/2006/main" xmlns:r="http://schemas.openxmlformats.org/officeDocument/2006/relationships" xmlns:p="http://schemas.openxmlformats.org/presentationml/2006/main">
  <p:tag name="PA" val="v5.2.9"/>
</p:tagLst>
</file>

<file path=ppt/tags/tag24.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240.xml><?xml version="1.0" encoding="utf-8"?>
<p:tagLst xmlns:a="http://schemas.openxmlformats.org/drawingml/2006/main" xmlns:r="http://schemas.openxmlformats.org/officeDocument/2006/relationships" xmlns:p="http://schemas.openxmlformats.org/presentationml/2006/main">
  <p:tag name="PA" val="v5.2.9"/>
</p:tagLst>
</file>

<file path=ppt/tags/tag241.xml><?xml version="1.0" encoding="utf-8"?>
<p:tagLst xmlns:a="http://schemas.openxmlformats.org/drawingml/2006/main" xmlns:r="http://schemas.openxmlformats.org/officeDocument/2006/relationships" xmlns:p="http://schemas.openxmlformats.org/presentationml/2006/main">
  <p:tag name="PA" val="v5.2.9"/>
</p:tagLst>
</file>

<file path=ppt/tags/tag242.xml><?xml version="1.0" encoding="utf-8"?>
<p:tagLst xmlns:a="http://schemas.openxmlformats.org/drawingml/2006/main" xmlns:r="http://schemas.openxmlformats.org/officeDocument/2006/relationships" xmlns:p="http://schemas.openxmlformats.org/presentationml/2006/main">
  <p:tag name="PA" val="v5.2.9"/>
</p:tagLst>
</file>

<file path=ppt/tags/tag243.xml><?xml version="1.0" encoding="utf-8"?>
<p:tagLst xmlns:a="http://schemas.openxmlformats.org/drawingml/2006/main" xmlns:r="http://schemas.openxmlformats.org/officeDocument/2006/relationships" xmlns:p="http://schemas.openxmlformats.org/presentationml/2006/main">
  <p:tag name="PA" val="v5.2.9"/>
</p:tagLst>
</file>

<file path=ppt/tags/tag244.xml><?xml version="1.0" encoding="utf-8"?>
<p:tagLst xmlns:a="http://schemas.openxmlformats.org/drawingml/2006/main" xmlns:r="http://schemas.openxmlformats.org/officeDocument/2006/relationships" xmlns:p="http://schemas.openxmlformats.org/presentationml/2006/main">
  <p:tag name="PA" val="v5.2.9"/>
</p:tagLst>
</file>

<file path=ppt/tags/tag245.xml><?xml version="1.0" encoding="utf-8"?>
<p:tagLst xmlns:a="http://schemas.openxmlformats.org/drawingml/2006/main" xmlns:r="http://schemas.openxmlformats.org/officeDocument/2006/relationships" xmlns:p="http://schemas.openxmlformats.org/presentationml/2006/main">
  <p:tag name="PA" val="v5.2.9"/>
</p:tagLst>
</file>

<file path=ppt/tags/tag246.xml><?xml version="1.0" encoding="utf-8"?>
<p:tagLst xmlns:a="http://schemas.openxmlformats.org/drawingml/2006/main" xmlns:r="http://schemas.openxmlformats.org/officeDocument/2006/relationships" xmlns:p="http://schemas.openxmlformats.org/presentationml/2006/main">
  <p:tag name="PA" val="v5.2.9"/>
</p:tagLst>
</file>

<file path=ppt/tags/tag247.xml><?xml version="1.0" encoding="utf-8"?>
<p:tagLst xmlns:a="http://schemas.openxmlformats.org/drawingml/2006/main" xmlns:r="http://schemas.openxmlformats.org/officeDocument/2006/relationships" xmlns:p="http://schemas.openxmlformats.org/presentationml/2006/main">
  <p:tag name="PA" val="v5.2.9"/>
</p:tagLst>
</file>

<file path=ppt/tags/tag248.xml><?xml version="1.0" encoding="utf-8"?>
<p:tagLst xmlns:a="http://schemas.openxmlformats.org/drawingml/2006/main" xmlns:r="http://schemas.openxmlformats.org/officeDocument/2006/relationships" xmlns:p="http://schemas.openxmlformats.org/presentationml/2006/main">
  <p:tag name="PA" val="v5.2.9"/>
</p:tagLst>
</file>

<file path=ppt/tags/tag249.xml><?xml version="1.0" encoding="utf-8"?>
<p:tagLst xmlns:a="http://schemas.openxmlformats.org/drawingml/2006/main" xmlns:r="http://schemas.openxmlformats.org/officeDocument/2006/relationships" xmlns:p="http://schemas.openxmlformats.org/presentationml/2006/main">
  <p:tag name="PA" val="v5.2.9"/>
</p:tagLst>
</file>

<file path=ppt/tags/tag25.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250.xml><?xml version="1.0" encoding="utf-8"?>
<p:tagLst xmlns:a="http://schemas.openxmlformats.org/drawingml/2006/main" xmlns:r="http://schemas.openxmlformats.org/officeDocument/2006/relationships" xmlns:p="http://schemas.openxmlformats.org/presentationml/2006/main">
  <p:tag name="PA" val="v5.2.9"/>
</p:tagLst>
</file>

<file path=ppt/tags/tag251.xml><?xml version="1.0" encoding="utf-8"?>
<p:tagLst xmlns:a="http://schemas.openxmlformats.org/drawingml/2006/main" xmlns:r="http://schemas.openxmlformats.org/officeDocument/2006/relationships" xmlns:p="http://schemas.openxmlformats.org/presentationml/2006/main">
  <p:tag name="PA" val="v5.2.9"/>
</p:tagLst>
</file>

<file path=ppt/tags/tag252.xml><?xml version="1.0" encoding="utf-8"?>
<p:tagLst xmlns:a="http://schemas.openxmlformats.org/drawingml/2006/main" xmlns:r="http://schemas.openxmlformats.org/officeDocument/2006/relationships" xmlns:p="http://schemas.openxmlformats.org/presentationml/2006/main">
  <p:tag name="PA" val="v5.2.9"/>
</p:tagLst>
</file>

<file path=ppt/tags/tag253.xml><?xml version="1.0" encoding="utf-8"?>
<p:tagLst xmlns:a="http://schemas.openxmlformats.org/drawingml/2006/main" xmlns:r="http://schemas.openxmlformats.org/officeDocument/2006/relationships" xmlns:p="http://schemas.openxmlformats.org/presentationml/2006/main">
  <p:tag name="PA" val="v5.2.9"/>
</p:tagLst>
</file>

<file path=ppt/tags/tag254.xml><?xml version="1.0" encoding="utf-8"?>
<p:tagLst xmlns:a="http://schemas.openxmlformats.org/drawingml/2006/main" xmlns:r="http://schemas.openxmlformats.org/officeDocument/2006/relationships" xmlns:p="http://schemas.openxmlformats.org/presentationml/2006/main">
  <p:tag name="PA" val="v5.2.9"/>
</p:tagLst>
</file>

<file path=ppt/tags/tag255.xml><?xml version="1.0" encoding="utf-8"?>
<p:tagLst xmlns:a="http://schemas.openxmlformats.org/drawingml/2006/main" xmlns:r="http://schemas.openxmlformats.org/officeDocument/2006/relationships" xmlns:p="http://schemas.openxmlformats.org/presentationml/2006/main">
  <p:tag name="PA" val="v5.2.9"/>
</p:tagLst>
</file>

<file path=ppt/tags/tag256.xml><?xml version="1.0" encoding="utf-8"?>
<p:tagLst xmlns:a="http://schemas.openxmlformats.org/drawingml/2006/main" xmlns:r="http://schemas.openxmlformats.org/officeDocument/2006/relationships" xmlns:p="http://schemas.openxmlformats.org/presentationml/2006/main">
  <p:tag name="PA" val="v5.2.9"/>
</p:tagLst>
</file>

<file path=ppt/tags/tag257.xml><?xml version="1.0" encoding="utf-8"?>
<p:tagLst xmlns:a="http://schemas.openxmlformats.org/drawingml/2006/main" xmlns:r="http://schemas.openxmlformats.org/officeDocument/2006/relationships" xmlns:p="http://schemas.openxmlformats.org/presentationml/2006/main">
  <p:tag name="PA" val="v5.2.9"/>
</p:tagLst>
</file>

<file path=ppt/tags/tag258.xml><?xml version="1.0" encoding="utf-8"?>
<p:tagLst xmlns:a="http://schemas.openxmlformats.org/drawingml/2006/main" xmlns:r="http://schemas.openxmlformats.org/officeDocument/2006/relationships" xmlns:p="http://schemas.openxmlformats.org/presentationml/2006/main">
  <p:tag name="PA" val="v5.2.9"/>
</p:tagLst>
</file>

<file path=ppt/tags/tag259.xml><?xml version="1.0" encoding="utf-8"?>
<p:tagLst xmlns:a="http://schemas.openxmlformats.org/drawingml/2006/main" xmlns:r="http://schemas.openxmlformats.org/officeDocument/2006/relationships" xmlns:p="http://schemas.openxmlformats.org/presentationml/2006/main">
  <p:tag name="PA" val="v5.2.9"/>
</p:tagLst>
</file>

<file path=ppt/tags/tag26.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260.xml><?xml version="1.0" encoding="utf-8"?>
<p:tagLst xmlns:a="http://schemas.openxmlformats.org/drawingml/2006/main" xmlns:r="http://schemas.openxmlformats.org/officeDocument/2006/relationships" xmlns:p="http://schemas.openxmlformats.org/presentationml/2006/main">
  <p:tag name="PA" val="v5.2.9"/>
</p:tagLst>
</file>

<file path=ppt/tags/tag261.xml><?xml version="1.0" encoding="utf-8"?>
<p:tagLst xmlns:a="http://schemas.openxmlformats.org/drawingml/2006/main" xmlns:r="http://schemas.openxmlformats.org/officeDocument/2006/relationships" xmlns:p="http://schemas.openxmlformats.org/presentationml/2006/main">
  <p:tag name="PA" val="v5.2.9"/>
</p:tagLst>
</file>

<file path=ppt/tags/tag262.xml><?xml version="1.0" encoding="utf-8"?>
<p:tagLst xmlns:a="http://schemas.openxmlformats.org/drawingml/2006/main" xmlns:r="http://schemas.openxmlformats.org/officeDocument/2006/relationships" xmlns:p="http://schemas.openxmlformats.org/presentationml/2006/main">
  <p:tag name="PA" val="v5.2.9"/>
</p:tagLst>
</file>

<file path=ppt/tags/tag263.xml><?xml version="1.0" encoding="utf-8"?>
<p:tagLst xmlns:a="http://schemas.openxmlformats.org/drawingml/2006/main" xmlns:r="http://schemas.openxmlformats.org/officeDocument/2006/relationships" xmlns:p="http://schemas.openxmlformats.org/presentationml/2006/main">
  <p:tag name="PA" val="v5.2.9"/>
</p:tagLst>
</file>

<file path=ppt/tags/tag264.xml><?xml version="1.0" encoding="utf-8"?>
<p:tagLst xmlns:a="http://schemas.openxmlformats.org/drawingml/2006/main" xmlns:r="http://schemas.openxmlformats.org/officeDocument/2006/relationships" xmlns:p="http://schemas.openxmlformats.org/presentationml/2006/main">
  <p:tag name="PA" val="v5.2.9"/>
</p:tagLst>
</file>

<file path=ppt/tags/tag265.xml><?xml version="1.0" encoding="utf-8"?>
<p:tagLst xmlns:a="http://schemas.openxmlformats.org/drawingml/2006/main" xmlns:r="http://schemas.openxmlformats.org/officeDocument/2006/relationships" xmlns:p="http://schemas.openxmlformats.org/presentationml/2006/main">
  <p:tag name="PA" val="v5.2.9"/>
</p:tagLst>
</file>

<file path=ppt/tags/tag2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67.xml><?xml version="1.0" encoding="utf-8"?>
<p:tagLst xmlns:a="http://schemas.openxmlformats.org/drawingml/2006/main" xmlns:r="http://schemas.openxmlformats.org/officeDocument/2006/relationships" xmlns:p="http://schemas.openxmlformats.org/presentationml/2006/main">
  <p:tag name="PA" val="v5.2.9"/>
</p:tagLst>
</file>

<file path=ppt/tags/tag268.xml><?xml version="1.0" encoding="utf-8"?>
<p:tagLst xmlns:a="http://schemas.openxmlformats.org/drawingml/2006/main" xmlns:r="http://schemas.openxmlformats.org/officeDocument/2006/relationships" xmlns:p="http://schemas.openxmlformats.org/presentationml/2006/main">
  <p:tag name="PA" val="v5.2.9"/>
</p:tagLst>
</file>

<file path=ppt/tags/tag269.xml><?xml version="1.0" encoding="utf-8"?>
<p:tagLst xmlns:a="http://schemas.openxmlformats.org/drawingml/2006/main" xmlns:r="http://schemas.openxmlformats.org/officeDocument/2006/relationships" xmlns:p="http://schemas.openxmlformats.org/presentationml/2006/main">
  <p:tag name="PA" val="v5.2.9"/>
</p:tagLst>
</file>

<file path=ppt/tags/tag27.xml><?xml version="1.0" encoding="utf-8"?>
<p:tagLst xmlns:a="http://schemas.openxmlformats.org/drawingml/2006/main" xmlns:r="http://schemas.openxmlformats.org/officeDocument/2006/relationships" xmlns:p="http://schemas.openxmlformats.org/presentationml/2006/main">
  <p:tag name="PA" val="v5.2.9"/>
</p:tagLst>
</file>

<file path=ppt/tags/tag270.xml><?xml version="1.0" encoding="utf-8"?>
<p:tagLst xmlns:a="http://schemas.openxmlformats.org/drawingml/2006/main" xmlns:r="http://schemas.openxmlformats.org/officeDocument/2006/relationships" xmlns:p="http://schemas.openxmlformats.org/presentationml/2006/main">
  <p:tag name="PA" val="v5.2.9"/>
</p:tagLst>
</file>

<file path=ppt/tags/tag271.xml><?xml version="1.0" encoding="utf-8"?>
<p:tagLst xmlns:a="http://schemas.openxmlformats.org/drawingml/2006/main" xmlns:r="http://schemas.openxmlformats.org/officeDocument/2006/relationships" xmlns:p="http://schemas.openxmlformats.org/presentationml/2006/main">
  <p:tag name="PA" val="v5.2.9"/>
</p:tagLst>
</file>

<file path=ppt/tags/tag272.xml><?xml version="1.0" encoding="utf-8"?>
<p:tagLst xmlns:a="http://schemas.openxmlformats.org/drawingml/2006/main" xmlns:r="http://schemas.openxmlformats.org/officeDocument/2006/relationships" xmlns:p="http://schemas.openxmlformats.org/presentationml/2006/main">
  <p:tag name="PA" val="v5.2.9"/>
</p:tagLst>
</file>

<file path=ppt/tags/tag273.xml><?xml version="1.0" encoding="utf-8"?>
<p:tagLst xmlns:a="http://schemas.openxmlformats.org/drawingml/2006/main" xmlns:r="http://schemas.openxmlformats.org/officeDocument/2006/relationships" xmlns:p="http://schemas.openxmlformats.org/presentationml/2006/main">
  <p:tag name="PA" val="v5.2.9"/>
</p:tagLst>
</file>

<file path=ppt/tags/tag274.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275.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2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77.xml><?xml version="1.0" encoding="utf-8"?>
<p:tagLst xmlns:a="http://schemas.openxmlformats.org/drawingml/2006/main" xmlns:r="http://schemas.openxmlformats.org/officeDocument/2006/relationships" xmlns:p="http://schemas.openxmlformats.org/presentationml/2006/main">
  <p:tag name="PA" val="v5.2.9"/>
</p:tagLst>
</file>

<file path=ppt/tags/tag278.xml><?xml version="1.0" encoding="utf-8"?>
<p:tagLst xmlns:a="http://schemas.openxmlformats.org/drawingml/2006/main" xmlns:r="http://schemas.openxmlformats.org/officeDocument/2006/relationships" xmlns:p="http://schemas.openxmlformats.org/presentationml/2006/main">
  <p:tag name="PA" val="v5.2.9"/>
</p:tagLst>
</file>

<file path=ppt/tags/tag279.xml><?xml version="1.0" encoding="utf-8"?>
<p:tagLst xmlns:a="http://schemas.openxmlformats.org/drawingml/2006/main" xmlns:r="http://schemas.openxmlformats.org/officeDocument/2006/relationships" xmlns:p="http://schemas.openxmlformats.org/presentationml/2006/main">
  <p:tag name="PA" val="v5.2.9"/>
</p:tagLst>
</file>

<file path=ppt/tags/tag28.xml><?xml version="1.0" encoding="utf-8"?>
<p:tagLst xmlns:a="http://schemas.openxmlformats.org/drawingml/2006/main" xmlns:r="http://schemas.openxmlformats.org/officeDocument/2006/relationships" xmlns:p="http://schemas.openxmlformats.org/presentationml/2006/main">
  <p:tag name="PA" val="v5.2.9"/>
</p:tagLst>
</file>

<file path=ppt/tags/tag280.xml><?xml version="1.0" encoding="utf-8"?>
<p:tagLst xmlns:a="http://schemas.openxmlformats.org/drawingml/2006/main" xmlns:r="http://schemas.openxmlformats.org/officeDocument/2006/relationships" xmlns:p="http://schemas.openxmlformats.org/presentationml/2006/main">
  <p:tag name="PA" val="v5.2.9"/>
</p:tagLst>
</file>

<file path=ppt/tags/tag281.xml><?xml version="1.0" encoding="utf-8"?>
<p:tagLst xmlns:a="http://schemas.openxmlformats.org/drawingml/2006/main" xmlns:r="http://schemas.openxmlformats.org/officeDocument/2006/relationships" xmlns:p="http://schemas.openxmlformats.org/presentationml/2006/main">
  <p:tag name="PA" val="v5.2.9"/>
</p:tagLst>
</file>

<file path=ppt/tags/tag282.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283.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28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85.xml><?xml version="1.0" encoding="utf-8"?>
<p:tagLst xmlns:a="http://schemas.openxmlformats.org/drawingml/2006/main" xmlns:r="http://schemas.openxmlformats.org/officeDocument/2006/relationships" xmlns:p="http://schemas.openxmlformats.org/presentationml/2006/main">
  <p:tag name="PA" val="v5.2.9"/>
</p:tagLst>
</file>

<file path=ppt/tags/tag286.xml><?xml version="1.0" encoding="utf-8"?>
<p:tagLst xmlns:a="http://schemas.openxmlformats.org/drawingml/2006/main" xmlns:r="http://schemas.openxmlformats.org/officeDocument/2006/relationships" xmlns:p="http://schemas.openxmlformats.org/presentationml/2006/main">
  <p:tag name="PA" val="v5.2.9"/>
</p:tagLst>
</file>

<file path=ppt/tags/tag287.xml><?xml version="1.0" encoding="utf-8"?>
<p:tagLst xmlns:a="http://schemas.openxmlformats.org/drawingml/2006/main" xmlns:r="http://schemas.openxmlformats.org/officeDocument/2006/relationships" xmlns:p="http://schemas.openxmlformats.org/presentationml/2006/main">
  <p:tag name="PA" val="v5.2.9"/>
</p:tagLst>
</file>

<file path=ppt/tags/tag288.xml><?xml version="1.0" encoding="utf-8"?>
<p:tagLst xmlns:a="http://schemas.openxmlformats.org/drawingml/2006/main" xmlns:r="http://schemas.openxmlformats.org/officeDocument/2006/relationships" xmlns:p="http://schemas.openxmlformats.org/presentationml/2006/main">
  <p:tag name="PA" val="v5.2.9"/>
</p:tagLst>
</file>

<file path=ppt/tags/tag289.xml><?xml version="1.0" encoding="utf-8"?>
<p:tagLst xmlns:a="http://schemas.openxmlformats.org/drawingml/2006/main" xmlns:r="http://schemas.openxmlformats.org/officeDocument/2006/relationships" xmlns:p="http://schemas.openxmlformats.org/presentationml/2006/main">
  <p:tag name="PA" val="v5.2.9"/>
</p:tagLst>
</file>

<file path=ppt/tags/tag29.xml><?xml version="1.0" encoding="utf-8"?>
<p:tagLst xmlns:a="http://schemas.openxmlformats.org/drawingml/2006/main" xmlns:r="http://schemas.openxmlformats.org/officeDocument/2006/relationships" xmlns:p="http://schemas.openxmlformats.org/presentationml/2006/main">
  <p:tag name="PA" val="v5.2.9"/>
</p:tagLst>
</file>

<file path=ppt/tags/tag290.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291.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2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95.xml><?xml version="1.0" encoding="utf-8"?>
<p:tagLst xmlns:a="http://schemas.openxmlformats.org/drawingml/2006/main" xmlns:r="http://schemas.openxmlformats.org/officeDocument/2006/relationships" xmlns:p="http://schemas.openxmlformats.org/presentationml/2006/main">
  <p:tag name="PA" val="v5.2.9"/>
</p:tagLst>
</file>

<file path=ppt/tags/tag296.xml><?xml version="1.0" encoding="utf-8"?>
<p:tagLst xmlns:a="http://schemas.openxmlformats.org/drawingml/2006/main" xmlns:r="http://schemas.openxmlformats.org/officeDocument/2006/relationships" xmlns:p="http://schemas.openxmlformats.org/presentationml/2006/main">
  <p:tag name="PA" val="v5.2.9"/>
</p:tagLst>
</file>

<file path=ppt/tags/tag297.xml><?xml version="1.0" encoding="utf-8"?>
<p:tagLst xmlns:a="http://schemas.openxmlformats.org/drawingml/2006/main" xmlns:r="http://schemas.openxmlformats.org/officeDocument/2006/relationships" xmlns:p="http://schemas.openxmlformats.org/presentationml/2006/main">
  <p:tag name="PA" val="v5.2.9"/>
</p:tagLst>
</file>

<file path=ppt/tags/tag298.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299.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30.xml><?xml version="1.0" encoding="utf-8"?>
<p:tagLst xmlns:a="http://schemas.openxmlformats.org/drawingml/2006/main" xmlns:r="http://schemas.openxmlformats.org/officeDocument/2006/relationships" xmlns:p="http://schemas.openxmlformats.org/presentationml/2006/main">
  <p:tag name="PA" val="v5.2.9"/>
</p:tagLst>
</file>

<file path=ppt/tags/tag30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01.xml><?xml version="1.0" encoding="utf-8"?>
<p:tagLst xmlns:a="http://schemas.openxmlformats.org/drawingml/2006/main" xmlns:r="http://schemas.openxmlformats.org/officeDocument/2006/relationships" xmlns:p="http://schemas.openxmlformats.org/presentationml/2006/main">
  <p:tag name="PA" val="v5.2.9"/>
</p:tagLst>
</file>

<file path=ppt/tags/tag302.xml><?xml version="1.0" encoding="utf-8"?>
<p:tagLst xmlns:a="http://schemas.openxmlformats.org/drawingml/2006/main" xmlns:r="http://schemas.openxmlformats.org/officeDocument/2006/relationships" xmlns:p="http://schemas.openxmlformats.org/presentationml/2006/main">
  <p:tag name="PA" val="v5.2.9"/>
</p:tagLst>
</file>

<file path=ppt/tags/tag303.xml><?xml version="1.0" encoding="utf-8"?>
<p:tagLst xmlns:a="http://schemas.openxmlformats.org/drawingml/2006/main" xmlns:r="http://schemas.openxmlformats.org/officeDocument/2006/relationships" xmlns:p="http://schemas.openxmlformats.org/presentationml/2006/main">
  <p:tag name="PA" val="v5.2.9"/>
</p:tagLst>
</file>

<file path=ppt/tags/tag304.xml><?xml version="1.0" encoding="utf-8"?>
<p:tagLst xmlns:a="http://schemas.openxmlformats.org/drawingml/2006/main" xmlns:r="http://schemas.openxmlformats.org/officeDocument/2006/relationships" xmlns:p="http://schemas.openxmlformats.org/presentationml/2006/main">
  <p:tag name="PA" val="v5.2.9"/>
</p:tagLst>
</file>

<file path=ppt/tags/tag305.xml><?xml version="1.0" encoding="utf-8"?>
<p:tagLst xmlns:a="http://schemas.openxmlformats.org/drawingml/2006/main" xmlns:r="http://schemas.openxmlformats.org/officeDocument/2006/relationships" xmlns:p="http://schemas.openxmlformats.org/presentationml/2006/main">
  <p:tag name="PA" val="v5.2.9"/>
</p:tagLst>
</file>

<file path=ppt/tags/tag306.xml><?xml version="1.0" encoding="utf-8"?>
<p:tagLst xmlns:a="http://schemas.openxmlformats.org/drawingml/2006/main" xmlns:r="http://schemas.openxmlformats.org/officeDocument/2006/relationships" xmlns:p="http://schemas.openxmlformats.org/presentationml/2006/main">
  <p:tag name="PA" val="v5.2.9"/>
</p:tagLst>
</file>

<file path=ppt/tags/tag307.xml><?xml version="1.0" encoding="utf-8"?>
<p:tagLst xmlns:a="http://schemas.openxmlformats.org/drawingml/2006/main" xmlns:r="http://schemas.openxmlformats.org/officeDocument/2006/relationships" xmlns:p="http://schemas.openxmlformats.org/presentationml/2006/main">
  <p:tag name="PA" val="v5.2.9"/>
</p:tagLst>
</file>

<file path=ppt/tags/tag308.xml><?xml version="1.0" encoding="utf-8"?>
<p:tagLst xmlns:a="http://schemas.openxmlformats.org/drawingml/2006/main" xmlns:r="http://schemas.openxmlformats.org/officeDocument/2006/relationships" xmlns:p="http://schemas.openxmlformats.org/presentationml/2006/main">
  <p:tag name="PA" val="v5.2.9"/>
</p:tagLst>
</file>

<file path=ppt/tags/tag309.xml><?xml version="1.0" encoding="utf-8"?>
<p:tagLst xmlns:a="http://schemas.openxmlformats.org/drawingml/2006/main" xmlns:r="http://schemas.openxmlformats.org/officeDocument/2006/relationships" xmlns:p="http://schemas.openxmlformats.org/presentationml/2006/main">
  <p:tag name="PA" val="v5.2.9"/>
</p:tagLst>
</file>

<file path=ppt/tags/tag31.xml><?xml version="1.0" encoding="utf-8"?>
<p:tagLst xmlns:a="http://schemas.openxmlformats.org/drawingml/2006/main" xmlns:r="http://schemas.openxmlformats.org/officeDocument/2006/relationships" xmlns:p="http://schemas.openxmlformats.org/presentationml/2006/main">
  <p:tag name="PA" val="v5.2.9"/>
</p:tagLst>
</file>

<file path=ppt/tags/tag310.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311.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312.xml><?xml version="1.0" encoding="utf-8"?>
<p:tagLst xmlns:a="http://schemas.openxmlformats.org/drawingml/2006/main" xmlns:r="http://schemas.openxmlformats.org/officeDocument/2006/relationships" xmlns:p="http://schemas.openxmlformats.org/presentationml/2006/main">
  <p:tag name="PA" val="v5.2.9"/>
</p:tagLst>
</file>

<file path=ppt/tags/tag313.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314.xml><?xml version="1.0" encoding="utf-8"?>
<p:tagLst xmlns:a="http://schemas.openxmlformats.org/drawingml/2006/main" xmlns:r="http://schemas.openxmlformats.org/officeDocument/2006/relationships" xmlns:p="http://schemas.openxmlformats.org/presentationml/2006/main">
  <p:tag name="PA" val="v5.2.9"/>
</p:tagLst>
</file>

<file path=ppt/tags/tag315.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316.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317.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318.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319.xml><?xml version="1.0" encoding="utf-8"?>
<p:tagLst xmlns:a="http://schemas.openxmlformats.org/drawingml/2006/main" xmlns:r="http://schemas.openxmlformats.org/officeDocument/2006/relationships" xmlns:p="http://schemas.openxmlformats.org/presentationml/2006/main">
  <p:tag name="PA" val="v5.2.9"/>
</p:tagLst>
</file>

<file path=ppt/tags/tag32.xml><?xml version="1.0" encoding="utf-8"?>
<p:tagLst xmlns:a="http://schemas.openxmlformats.org/drawingml/2006/main" xmlns:r="http://schemas.openxmlformats.org/officeDocument/2006/relationships" xmlns:p="http://schemas.openxmlformats.org/presentationml/2006/main">
  <p:tag name="PA" val="v5.2.9"/>
</p:tagLst>
</file>

<file path=ppt/tags/tag320.xml><?xml version="1.0" encoding="utf-8"?>
<p:tagLst xmlns:a="http://schemas.openxmlformats.org/drawingml/2006/main" xmlns:r="http://schemas.openxmlformats.org/officeDocument/2006/relationships" xmlns:p="http://schemas.openxmlformats.org/presentationml/2006/main">
  <p:tag name="PA" val="v5.2.9"/>
</p:tagLst>
</file>

<file path=ppt/tags/tag321.xml><?xml version="1.0" encoding="utf-8"?>
<p:tagLst xmlns:a="http://schemas.openxmlformats.org/drawingml/2006/main" xmlns:r="http://schemas.openxmlformats.org/officeDocument/2006/relationships" xmlns:p="http://schemas.openxmlformats.org/presentationml/2006/main">
  <p:tag name="PA" val="v5.2.9"/>
</p:tagLst>
</file>

<file path=ppt/tags/tag322.xml><?xml version="1.0" encoding="utf-8"?>
<p:tagLst xmlns:a="http://schemas.openxmlformats.org/drawingml/2006/main" xmlns:r="http://schemas.openxmlformats.org/officeDocument/2006/relationships" xmlns:p="http://schemas.openxmlformats.org/presentationml/2006/main">
  <p:tag name="PA" val="v5.2.9"/>
</p:tagLst>
</file>

<file path=ppt/tags/tag323.xml><?xml version="1.0" encoding="utf-8"?>
<p:tagLst xmlns:a="http://schemas.openxmlformats.org/drawingml/2006/main" xmlns:r="http://schemas.openxmlformats.org/officeDocument/2006/relationships" xmlns:p="http://schemas.openxmlformats.org/presentationml/2006/main">
  <p:tag name="PA" val="v5.2.9"/>
</p:tagLst>
</file>

<file path=ppt/tags/tag324.xml><?xml version="1.0" encoding="utf-8"?>
<p:tagLst xmlns:a="http://schemas.openxmlformats.org/drawingml/2006/main" xmlns:r="http://schemas.openxmlformats.org/officeDocument/2006/relationships" xmlns:p="http://schemas.openxmlformats.org/presentationml/2006/main">
  <p:tag name="PA" val="v5.2.9"/>
</p:tagLst>
</file>

<file path=ppt/tags/tag325.xml><?xml version="1.0" encoding="utf-8"?>
<p:tagLst xmlns:a="http://schemas.openxmlformats.org/drawingml/2006/main" xmlns:r="http://schemas.openxmlformats.org/officeDocument/2006/relationships" xmlns:p="http://schemas.openxmlformats.org/presentationml/2006/main">
  <p:tag name="PA" val="v5.2.9"/>
</p:tagLst>
</file>

<file path=ppt/tags/tag326.xml><?xml version="1.0" encoding="utf-8"?>
<p:tagLst xmlns:a="http://schemas.openxmlformats.org/drawingml/2006/main" xmlns:r="http://schemas.openxmlformats.org/officeDocument/2006/relationships" xmlns:p="http://schemas.openxmlformats.org/presentationml/2006/main">
  <p:tag name="PA" val="v5.2.9"/>
</p:tagLst>
</file>

<file path=ppt/tags/tag327.xml><?xml version="1.0" encoding="utf-8"?>
<p:tagLst xmlns:a="http://schemas.openxmlformats.org/drawingml/2006/main" xmlns:r="http://schemas.openxmlformats.org/officeDocument/2006/relationships" xmlns:p="http://schemas.openxmlformats.org/presentationml/2006/main">
  <p:tag name="PA" val="v5.2.9"/>
</p:tagLst>
</file>

<file path=ppt/tags/tag328.xml><?xml version="1.0" encoding="utf-8"?>
<p:tagLst xmlns:a="http://schemas.openxmlformats.org/drawingml/2006/main" xmlns:r="http://schemas.openxmlformats.org/officeDocument/2006/relationships" xmlns:p="http://schemas.openxmlformats.org/presentationml/2006/main">
  <p:tag name="PA" val="v5.2.9"/>
</p:tagLst>
</file>

<file path=ppt/tags/tag329.xml><?xml version="1.0" encoding="utf-8"?>
<p:tagLst xmlns:a="http://schemas.openxmlformats.org/drawingml/2006/main" xmlns:r="http://schemas.openxmlformats.org/officeDocument/2006/relationships" xmlns:p="http://schemas.openxmlformats.org/presentationml/2006/main">
  <p:tag name="PA" val="v5.2.9"/>
</p:tagLst>
</file>

<file path=ppt/tags/tag33.xml><?xml version="1.0" encoding="utf-8"?>
<p:tagLst xmlns:a="http://schemas.openxmlformats.org/drawingml/2006/main" xmlns:r="http://schemas.openxmlformats.org/officeDocument/2006/relationships" xmlns:p="http://schemas.openxmlformats.org/presentationml/2006/main">
  <p:tag name="PA" val="v5.2.9"/>
</p:tagLst>
</file>

<file path=ppt/tags/tag330.xml><?xml version="1.0" encoding="utf-8"?>
<p:tagLst xmlns:a="http://schemas.openxmlformats.org/drawingml/2006/main" xmlns:r="http://schemas.openxmlformats.org/officeDocument/2006/relationships" xmlns:p="http://schemas.openxmlformats.org/presentationml/2006/main">
  <p:tag name="PA" val="v5.2.9"/>
</p:tagLst>
</file>

<file path=ppt/tags/tag331.xml><?xml version="1.0" encoding="utf-8"?>
<p:tagLst xmlns:a="http://schemas.openxmlformats.org/drawingml/2006/main" xmlns:r="http://schemas.openxmlformats.org/officeDocument/2006/relationships" xmlns:p="http://schemas.openxmlformats.org/presentationml/2006/main">
  <p:tag name="PA" val="v5.2.9"/>
</p:tagLst>
</file>

<file path=ppt/tags/tag332.xml><?xml version="1.0" encoding="utf-8"?>
<p:tagLst xmlns:a="http://schemas.openxmlformats.org/drawingml/2006/main" xmlns:r="http://schemas.openxmlformats.org/officeDocument/2006/relationships" xmlns:p="http://schemas.openxmlformats.org/presentationml/2006/main">
  <p:tag name="PA" val="v5.2.9"/>
</p:tagLst>
</file>

<file path=ppt/tags/tag33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34.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335.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336.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33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38.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339.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PA" val="v5.2.9"/>
</p:tagLst>
</file>

<file path=ppt/tags/tag340.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34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42.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343.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344.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34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46.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347.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348.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34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5.xml><?xml version="1.0" encoding="utf-8"?>
<p:tagLst xmlns:a="http://schemas.openxmlformats.org/drawingml/2006/main" xmlns:r="http://schemas.openxmlformats.org/officeDocument/2006/relationships" xmlns:p="http://schemas.openxmlformats.org/presentationml/2006/main">
  <p:tag name="PA" val="v5.2.9"/>
</p:tagLst>
</file>

<file path=ppt/tags/tag350.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351.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352.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35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54.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355.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356.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35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58.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359.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60.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36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62.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363.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364.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3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66.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367.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368.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3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7.xml><?xml version="1.0" encoding="utf-8"?>
<p:tagLst xmlns:a="http://schemas.openxmlformats.org/drawingml/2006/main" xmlns:r="http://schemas.openxmlformats.org/officeDocument/2006/relationships" xmlns:p="http://schemas.openxmlformats.org/presentationml/2006/main">
  <p:tag name="PA" val="v5.2.9"/>
</p:tagLst>
</file>

<file path=ppt/tags/tag370.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371.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372.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3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PA" val="v5.2.9"/>
</p:tagLst>
</file>

<file path=ppt/tags/tag3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PA" val="v5.2.9"/>
</p:tagLst>
</file>

<file path=ppt/tags/tag3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ags/tag40.xml><?xml version="1.0" encoding="utf-8"?>
<p:tagLst xmlns:a="http://schemas.openxmlformats.org/drawingml/2006/main" xmlns:r="http://schemas.openxmlformats.org/officeDocument/2006/relationships" xmlns:p="http://schemas.openxmlformats.org/presentationml/2006/main">
  <p:tag name="PA" val="v5.2.9"/>
</p:tagLst>
</file>

<file path=ppt/tags/tag4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1.xml><?xml version="1.0" encoding="utf-8"?>
<p:tagLst xmlns:a="http://schemas.openxmlformats.org/drawingml/2006/main" xmlns:r="http://schemas.openxmlformats.org/officeDocument/2006/relationships" xmlns:p="http://schemas.openxmlformats.org/presentationml/2006/main">
  <p:tag name="PA" val="v5.2.9"/>
</p:tagLst>
</file>

<file path=ppt/tags/tag4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PA" val="v5.2.9"/>
</p:tagLst>
</file>

<file path=ppt/tags/tag4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PA" val="v5.2.9"/>
</p:tagLst>
</file>

<file path=ppt/tags/tag4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PA" val="v5.2.9"/>
</p:tagLst>
</file>

<file path=ppt/tags/tag4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PA" val="v5.2.9"/>
</p:tagLst>
</file>

<file path=ppt/tags/tag4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58.xml><?xml version="1.0" encoding="utf-8"?>
<p:tagLst xmlns:a="http://schemas.openxmlformats.org/drawingml/2006/main" xmlns:r="http://schemas.openxmlformats.org/officeDocument/2006/relationships" xmlns:p="http://schemas.openxmlformats.org/presentationml/2006/main">
  <p:tag name="PA" val="v5.2.9"/>
</p:tagLst>
</file>

<file path=ppt/tags/tag459.xml><?xml version="1.0" encoding="utf-8"?>
<p:tagLst xmlns:a="http://schemas.openxmlformats.org/drawingml/2006/main" xmlns:r="http://schemas.openxmlformats.org/officeDocument/2006/relationships" xmlns:p="http://schemas.openxmlformats.org/presentationml/2006/main">
  <p:tag name="PA" val="v5.2.9"/>
</p:tagLst>
</file>

<file path=ppt/tags/tag46.xml><?xml version="1.0" encoding="utf-8"?>
<p:tagLst xmlns:a="http://schemas.openxmlformats.org/drawingml/2006/main" xmlns:r="http://schemas.openxmlformats.org/officeDocument/2006/relationships" xmlns:p="http://schemas.openxmlformats.org/presentationml/2006/main">
  <p:tag name="PA" val="v5.2.9"/>
</p:tagLst>
</file>

<file path=ppt/tags/tag4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PA" val="v5.2.9"/>
</p:tagLst>
</file>

<file path=ppt/tags/tag4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8.xml><?xml version="1.0" encoding="utf-8"?>
<p:tagLst xmlns:a="http://schemas.openxmlformats.org/drawingml/2006/main" xmlns:r="http://schemas.openxmlformats.org/officeDocument/2006/relationships" xmlns:p="http://schemas.openxmlformats.org/presentationml/2006/main">
  <p:tag name="PA" val="v5.2.9"/>
</p:tagLst>
</file>

<file path=ppt/tags/tag49.xml><?xml version="1.0" encoding="utf-8"?>
<p:tagLst xmlns:a="http://schemas.openxmlformats.org/drawingml/2006/main" xmlns:r="http://schemas.openxmlformats.org/officeDocument/2006/relationships" xmlns:p="http://schemas.openxmlformats.org/presentationml/2006/main">
  <p:tag name="PA" val="v5.2.9"/>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50.xml><?xml version="1.0" encoding="utf-8"?>
<p:tagLst xmlns:a="http://schemas.openxmlformats.org/drawingml/2006/main" xmlns:r="http://schemas.openxmlformats.org/officeDocument/2006/relationships" xmlns:p="http://schemas.openxmlformats.org/presentationml/2006/main">
  <p:tag name="PA" val="v5.2.9"/>
</p:tagLst>
</file>

<file path=ppt/tags/tag51.xml><?xml version="1.0" encoding="utf-8"?>
<p:tagLst xmlns:a="http://schemas.openxmlformats.org/drawingml/2006/main" xmlns:r="http://schemas.openxmlformats.org/officeDocument/2006/relationships" xmlns:p="http://schemas.openxmlformats.org/presentationml/2006/main">
  <p:tag name="PA" val="v5.2.9"/>
</p:tagLst>
</file>

<file path=ppt/tags/tag52.xml><?xml version="1.0" encoding="utf-8"?>
<p:tagLst xmlns:a="http://schemas.openxmlformats.org/drawingml/2006/main" xmlns:r="http://schemas.openxmlformats.org/officeDocument/2006/relationships" xmlns:p="http://schemas.openxmlformats.org/presentationml/2006/main">
  <p:tag name="PA" val="v5.2.9"/>
</p:tagLst>
</file>

<file path=ppt/tags/tag53.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PA" val="v5.2.9"/>
</p:tagLst>
</file>

<file path=ppt/tags/tag56.xml><?xml version="1.0" encoding="utf-8"?>
<p:tagLst xmlns:a="http://schemas.openxmlformats.org/drawingml/2006/main" xmlns:r="http://schemas.openxmlformats.org/officeDocument/2006/relationships" xmlns:p="http://schemas.openxmlformats.org/presentationml/2006/main">
  <p:tag name="PA" val="v5.2.9"/>
</p:tagLst>
</file>

<file path=ppt/tags/tag57.xml><?xml version="1.0" encoding="utf-8"?>
<p:tagLst xmlns:a="http://schemas.openxmlformats.org/drawingml/2006/main" xmlns:r="http://schemas.openxmlformats.org/officeDocument/2006/relationships" xmlns:p="http://schemas.openxmlformats.org/presentationml/2006/main">
  <p:tag name="PA" val="v5.2.9"/>
</p:tagLst>
</file>

<file path=ppt/tags/tag58.xml><?xml version="1.0" encoding="utf-8"?>
<p:tagLst xmlns:a="http://schemas.openxmlformats.org/drawingml/2006/main" xmlns:r="http://schemas.openxmlformats.org/officeDocument/2006/relationships" xmlns:p="http://schemas.openxmlformats.org/presentationml/2006/main">
  <p:tag name="PA" val="v5.2.9"/>
</p:tagLst>
</file>

<file path=ppt/tags/tag59.xml><?xml version="1.0" encoding="utf-8"?>
<p:tagLst xmlns:a="http://schemas.openxmlformats.org/drawingml/2006/main" xmlns:r="http://schemas.openxmlformats.org/officeDocument/2006/relationships" xmlns:p="http://schemas.openxmlformats.org/presentationml/2006/main">
  <p:tag name="PA" val="v5.2.9"/>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60.xml><?xml version="1.0" encoding="utf-8"?>
<p:tagLst xmlns:a="http://schemas.openxmlformats.org/drawingml/2006/main" xmlns:r="http://schemas.openxmlformats.org/officeDocument/2006/relationships" xmlns:p="http://schemas.openxmlformats.org/presentationml/2006/main">
  <p:tag name="PA" val="v5.2.9"/>
</p:tagLst>
</file>

<file path=ppt/tags/tag61.xml><?xml version="1.0" encoding="utf-8"?>
<p:tagLst xmlns:a="http://schemas.openxmlformats.org/drawingml/2006/main" xmlns:r="http://schemas.openxmlformats.org/officeDocument/2006/relationships" xmlns:p="http://schemas.openxmlformats.org/presentationml/2006/main">
  <p:tag name="PA" val="v5.2.9"/>
</p:tagLst>
</file>

<file path=ppt/tags/tag62.xml><?xml version="1.0" encoding="utf-8"?>
<p:tagLst xmlns:a="http://schemas.openxmlformats.org/drawingml/2006/main" xmlns:r="http://schemas.openxmlformats.org/officeDocument/2006/relationships" xmlns:p="http://schemas.openxmlformats.org/presentationml/2006/main">
  <p:tag name="PA" val="v5.2.9"/>
</p:tagLst>
</file>

<file path=ppt/tags/tag63.xml><?xml version="1.0" encoding="utf-8"?>
<p:tagLst xmlns:a="http://schemas.openxmlformats.org/drawingml/2006/main" xmlns:r="http://schemas.openxmlformats.org/officeDocument/2006/relationships" xmlns:p="http://schemas.openxmlformats.org/presentationml/2006/main">
  <p:tag name="PA" val="v5.2.9"/>
</p:tagLst>
</file>

<file path=ppt/tags/tag64.xml><?xml version="1.0" encoding="utf-8"?>
<p:tagLst xmlns:a="http://schemas.openxmlformats.org/drawingml/2006/main" xmlns:r="http://schemas.openxmlformats.org/officeDocument/2006/relationships" xmlns:p="http://schemas.openxmlformats.org/presentationml/2006/main">
  <p:tag name="PA" val="v5.2.9"/>
</p:tagLst>
</file>

<file path=ppt/tags/tag65.xml><?xml version="1.0" encoding="utf-8"?>
<p:tagLst xmlns:a="http://schemas.openxmlformats.org/drawingml/2006/main" xmlns:r="http://schemas.openxmlformats.org/officeDocument/2006/relationships" xmlns:p="http://schemas.openxmlformats.org/presentationml/2006/main">
  <p:tag name="PA" val="v5.2.9"/>
</p:tagLst>
</file>

<file path=ppt/tags/tag66.xml><?xml version="1.0" encoding="utf-8"?>
<p:tagLst xmlns:a="http://schemas.openxmlformats.org/drawingml/2006/main" xmlns:r="http://schemas.openxmlformats.org/officeDocument/2006/relationships" xmlns:p="http://schemas.openxmlformats.org/presentationml/2006/main">
  <p:tag name="PA" val="v5.2.9"/>
</p:tagLst>
</file>

<file path=ppt/tags/tag67.xml><?xml version="1.0" encoding="utf-8"?>
<p:tagLst xmlns:a="http://schemas.openxmlformats.org/drawingml/2006/main" xmlns:r="http://schemas.openxmlformats.org/officeDocument/2006/relationships" xmlns:p="http://schemas.openxmlformats.org/presentationml/2006/main">
  <p:tag name="PA" val="v5.2.9"/>
</p:tagLst>
</file>

<file path=ppt/tags/tag68.xml><?xml version="1.0" encoding="utf-8"?>
<p:tagLst xmlns:a="http://schemas.openxmlformats.org/drawingml/2006/main" xmlns:r="http://schemas.openxmlformats.org/officeDocument/2006/relationships" xmlns:p="http://schemas.openxmlformats.org/presentationml/2006/main">
  <p:tag name="PA" val="v5.2.9"/>
</p:tagLst>
</file>

<file path=ppt/tags/tag69.xml><?xml version="1.0" encoding="utf-8"?>
<p:tagLst xmlns:a="http://schemas.openxmlformats.org/drawingml/2006/main" xmlns:r="http://schemas.openxmlformats.org/officeDocument/2006/relationships" xmlns:p="http://schemas.openxmlformats.org/presentationml/2006/main">
  <p:tag name="PA" val="v5.2.9"/>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70.xml><?xml version="1.0" encoding="utf-8"?>
<p:tagLst xmlns:a="http://schemas.openxmlformats.org/drawingml/2006/main" xmlns:r="http://schemas.openxmlformats.org/officeDocument/2006/relationships" xmlns:p="http://schemas.openxmlformats.org/presentationml/2006/main">
  <p:tag name="PA" val="v5.2.9"/>
</p:tagLst>
</file>

<file path=ppt/tags/tag71.xml><?xml version="1.0" encoding="utf-8"?>
<p:tagLst xmlns:a="http://schemas.openxmlformats.org/drawingml/2006/main" xmlns:r="http://schemas.openxmlformats.org/officeDocument/2006/relationships" xmlns:p="http://schemas.openxmlformats.org/presentationml/2006/main">
  <p:tag name="PA" val="v5.2.9"/>
</p:tagLst>
</file>

<file path=ppt/tags/tag72.xml><?xml version="1.0" encoding="utf-8"?>
<p:tagLst xmlns:a="http://schemas.openxmlformats.org/drawingml/2006/main" xmlns:r="http://schemas.openxmlformats.org/officeDocument/2006/relationships" xmlns:p="http://schemas.openxmlformats.org/presentationml/2006/main">
  <p:tag name="PA" val="v5.2.9"/>
</p:tagLst>
</file>

<file path=ppt/tags/tag73.xml><?xml version="1.0" encoding="utf-8"?>
<p:tagLst xmlns:a="http://schemas.openxmlformats.org/drawingml/2006/main" xmlns:r="http://schemas.openxmlformats.org/officeDocument/2006/relationships" xmlns:p="http://schemas.openxmlformats.org/presentationml/2006/main">
  <p:tag name="PA" val="v5.2.9"/>
</p:tagLst>
</file>

<file path=ppt/tags/tag74.xml><?xml version="1.0" encoding="utf-8"?>
<p:tagLst xmlns:a="http://schemas.openxmlformats.org/drawingml/2006/main" xmlns:r="http://schemas.openxmlformats.org/officeDocument/2006/relationships" xmlns:p="http://schemas.openxmlformats.org/presentationml/2006/main">
  <p:tag name="PA" val="v5.2.9"/>
</p:tagLst>
</file>

<file path=ppt/tags/tag75.xml><?xml version="1.0" encoding="utf-8"?>
<p:tagLst xmlns:a="http://schemas.openxmlformats.org/drawingml/2006/main" xmlns:r="http://schemas.openxmlformats.org/officeDocument/2006/relationships" xmlns:p="http://schemas.openxmlformats.org/presentationml/2006/main">
  <p:tag name="PA" val="v5.2.9"/>
</p:tagLst>
</file>

<file path=ppt/tags/tag76.xml><?xml version="1.0" encoding="utf-8"?>
<p:tagLst xmlns:a="http://schemas.openxmlformats.org/drawingml/2006/main" xmlns:r="http://schemas.openxmlformats.org/officeDocument/2006/relationships" xmlns:p="http://schemas.openxmlformats.org/presentationml/2006/main">
  <p:tag name="PA" val="v5.2.9"/>
</p:tagLst>
</file>

<file path=ppt/tags/tag77.xml><?xml version="1.0" encoding="utf-8"?>
<p:tagLst xmlns:a="http://schemas.openxmlformats.org/drawingml/2006/main" xmlns:r="http://schemas.openxmlformats.org/officeDocument/2006/relationships" xmlns:p="http://schemas.openxmlformats.org/presentationml/2006/main">
  <p:tag name="PA" val="v5.2.9"/>
</p:tagLst>
</file>

<file path=ppt/tags/tag78.xml><?xml version="1.0" encoding="utf-8"?>
<p:tagLst xmlns:a="http://schemas.openxmlformats.org/drawingml/2006/main" xmlns:r="http://schemas.openxmlformats.org/officeDocument/2006/relationships" xmlns:p="http://schemas.openxmlformats.org/presentationml/2006/main">
  <p:tag name="PA" val="v5.2.9"/>
</p:tagLst>
</file>

<file path=ppt/tags/tag79.xml><?xml version="1.0" encoding="utf-8"?>
<p:tagLst xmlns:a="http://schemas.openxmlformats.org/drawingml/2006/main" xmlns:r="http://schemas.openxmlformats.org/officeDocument/2006/relationships" xmlns:p="http://schemas.openxmlformats.org/presentationml/2006/main">
  <p:tag name="PA" val="v5.2.9"/>
</p:tagLst>
</file>

<file path=ppt/tags/tag8.xml><?xml version="1.0" encoding="utf-8"?>
<p:tagLst xmlns:a="http://schemas.openxmlformats.org/drawingml/2006/main" xmlns:r="http://schemas.openxmlformats.org/officeDocument/2006/relationships" xmlns:p="http://schemas.openxmlformats.org/presentationml/2006/main">
  <p:tag name="PA" val="v5.2.9"/>
</p:tagLst>
</file>

<file path=ppt/tags/tag80.xml><?xml version="1.0" encoding="utf-8"?>
<p:tagLst xmlns:a="http://schemas.openxmlformats.org/drawingml/2006/main" xmlns:r="http://schemas.openxmlformats.org/officeDocument/2006/relationships" xmlns:p="http://schemas.openxmlformats.org/presentationml/2006/main">
  <p:tag name="PA" val="v5.2.9"/>
</p:tagLst>
</file>

<file path=ppt/tags/tag81.xml><?xml version="1.0" encoding="utf-8"?>
<p:tagLst xmlns:a="http://schemas.openxmlformats.org/drawingml/2006/main" xmlns:r="http://schemas.openxmlformats.org/officeDocument/2006/relationships" xmlns:p="http://schemas.openxmlformats.org/presentationml/2006/main">
  <p:tag name="PA" val="v5.2.9"/>
</p:tagLst>
</file>

<file path=ppt/tags/tag82.xml><?xml version="1.0" encoding="utf-8"?>
<p:tagLst xmlns:a="http://schemas.openxmlformats.org/drawingml/2006/main" xmlns:r="http://schemas.openxmlformats.org/officeDocument/2006/relationships" xmlns:p="http://schemas.openxmlformats.org/presentationml/2006/main">
  <p:tag name="PA" val="v5.2.9"/>
</p:tagLst>
</file>

<file path=ppt/tags/tag83.xml><?xml version="1.0" encoding="utf-8"?>
<p:tagLst xmlns:a="http://schemas.openxmlformats.org/drawingml/2006/main" xmlns:r="http://schemas.openxmlformats.org/officeDocument/2006/relationships" xmlns:p="http://schemas.openxmlformats.org/presentationml/2006/main">
  <p:tag name="PA" val="v5.2.9"/>
</p:tagLst>
</file>

<file path=ppt/tags/tag84.xml><?xml version="1.0" encoding="utf-8"?>
<p:tagLst xmlns:a="http://schemas.openxmlformats.org/drawingml/2006/main" xmlns:r="http://schemas.openxmlformats.org/officeDocument/2006/relationships" xmlns:p="http://schemas.openxmlformats.org/presentationml/2006/main">
  <p:tag name="PA" val="v5.2.9"/>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86.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9.xml><?xml version="1.0" encoding="utf-8"?>
<p:tagLst xmlns:a="http://schemas.openxmlformats.org/drawingml/2006/main" xmlns:r="http://schemas.openxmlformats.org/officeDocument/2006/relationships" xmlns:p="http://schemas.openxmlformats.org/presentationml/2006/main">
  <p:tag name="PA" val="v5.2.9"/>
</p:tagLst>
</file>

<file path=ppt/tags/tag90.xml><?xml version="1.0" encoding="utf-8"?>
<p:tagLst xmlns:a="http://schemas.openxmlformats.org/drawingml/2006/main" xmlns:r="http://schemas.openxmlformats.org/officeDocument/2006/relationships" xmlns:p="http://schemas.openxmlformats.org/presentationml/2006/main">
  <p:tag name="PA" val="v5.2.9"/>
</p:tagLst>
</file>

<file path=ppt/tags/tag91.xml><?xml version="1.0" encoding="utf-8"?>
<p:tagLst xmlns:a="http://schemas.openxmlformats.org/drawingml/2006/main" xmlns:r="http://schemas.openxmlformats.org/officeDocument/2006/relationships" xmlns:p="http://schemas.openxmlformats.org/presentationml/2006/main">
  <p:tag name="PA" val="v5.2.9"/>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93.xml><?xml version="1.0" encoding="utf-8"?>
<p:tagLst xmlns:a="http://schemas.openxmlformats.org/drawingml/2006/main" xmlns:r="http://schemas.openxmlformats.org/officeDocument/2006/relationships" xmlns:p="http://schemas.openxmlformats.org/presentationml/2006/main">
  <p:tag name="PA" val="v5.2.9"/>
</p:tagLst>
</file>

<file path=ppt/tags/tag94.xml><?xml version="1.0" encoding="utf-8"?>
<p:tagLst xmlns:a="http://schemas.openxmlformats.org/drawingml/2006/main" xmlns:r="http://schemas.openxmlformats.org/officeDocument/2006/relationships" xmlns:p="http://schemas.openxmlformats.org/presentationml/2006/main">
  <p:tag name="PA" val="v5.2.9"/>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96.xml><?xml version="1.0" encoding="utf-8"?>
<p:tagLst xmlns:a="http://schemas.openxmlformats.org/drawingml/2006/main" xmlns:r="http://schemas.openxmlformats.org/officeDocument/2006/relationships" xmlns:p="http://schemas.openxmlformats.org/presentationml/2006/main">
  <p:tag name="PA" val="v5.2.9"/>
</p:tagLst>
</file>

<file path=ppt/tags/tag97.xml><?xml version="1.0" encoding="utf-8"?>
<p:tagLst xmlns:a="http://schemas.openxmlformats.org/drawingml/2006/main" xmlns:r="http://schemas.openxmlformats.org/officeDocument/2006/relationships" xmlns:p="http://schemas.openxmlformats.org/presentationml/2006/main">
  <p:tag name="PA" val="v5.2.9"/>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1">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2567</Words>
  <Application>Microsoft Office PowerPoint</Application>
  <PresentationFormat>宽屏</PresentationFormat>
  <Paragraphs>614</Paragraphs>
  <Slides>56</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56</vt:i4>
      </vt:variant>
    </vt:vector>
  </HeadingPairs>
  <TitlesOfParts>
    <vt:vector size="64" baseType="lpstr">
      <vt:lpstr>Arial</vt:lpstr>
      <vt:lpstr>Calibri</vt:lpstr>
      <vt:lpstr>Impact</vt:lpstr>
      <vt:lpstr>等线</vt:lpstr>
      <vt:lpstr>BatangChe</vt:lpstr>
      <vt:lpstr>微软雅黑</vt:lpstr>
      <vt:lpstr>黑体</vt:lpstr>
      <vt:lpstr>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3</cp:revision>
  <dcterms:created xsi:type="dcterms:W3CDTF">2023-10-18T14:30:00Z</dcterms:created>
  <dcterms:modified xsi:type="dcterms:W3CDTF">2023-10-18T15:01:44Z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2052-12.1.0.15712</vt:lpwstr>
  </property>
  <property fmtid="{D5CDD505-2E9C-101B-9397-08002B2CF9AE}" pid="3" name="KSORubyTemplateID">
    <vt:lpwstr>2</vt:lpwstr>
  </property>
  <property fmtid="{D5CDD505-2E9C-101B-9397-08002B2CF9AE}" pid="4" name="ICV">
    <vt:lpwstr>52595EA6587B49CBAD4B66A0F49B969B_12</vt:lpwstr>
  </property>
</Properties>
</file>